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8"/>
  </p:notesMasterIdLst>
  <p:sldIdLst>
    <p:sldId id="256" r:id="rId2"/>
    <p:sldId id="257" r:id="rId3"/>
    <p:sldId id="258" r:id="rId4"/>
    <p:sldId id="267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8" r:id="rId14"/>
    <p:sldId id="282" r:id="rId15"/>
    <p:sldId id="283" r:id="rId16"/>
    <p:sldId id="284" r:id="rId17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9"/>
    </p:embeddedFont>
    <p:embeddedFont>
      <p:font typeface="DM Sans" pitchFamily="2" charset="77"/>
      <p:regular r:id="rId20"/>
      <p:bold r:id="rId21"/>
      <p:italic r:id="rId22"/>
      <p:boldItalic r:id="rId23"/>
    </p:embeddedFont>
    <p:embeddedFont>
      <p:font typeface="Red Hat Text" panose="02010303040201060303" pitchFamily="2" charset="0"/>
      <p:regular r:id="rId24"/>
      <p:bold r:id="rId25"/>
      <p:italic r:id="rId26"/>
      <p:boldItalic r:id="rId27"/>
    </p:embeddedFont>
    <p:embeddedFont>
      <p:font typeface="Righteous" panose="02010506000000020000" pitchFamily="2" charset="0"/>
      <p:regular r:id="rId28"/>
    </p:embeddedFont>
    <p:embeddedFont>
      <p:font typeface="Spartan" pitchFamily="2" charset="77"/>
      <p:regular r:id="rId29"/>
      <p:bold r:id="rId30"/>
    </p:embeddedFont>
    <p:embeddedFont>
      <p:font typeface="Spartan Medium" pitchFamily="2" charset="77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A71FD3B-1B6E-4283-A6CE-FF427559EB4C}">
  <a:tblStyle styleId="{6A71FD3B-1B6E-4283-A6CE-FF427559EB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394"/>
    <p:restoredTop sz="91352"/>
  </p:normalViewPr>
  <p:slideViewPr>
    <p:cSldViewPr snapToGrid="0" snapToObjects="1">
      <p:cViewPr varScale="1">
        <p:scale>
          <a:sx n="133" d="100"/>
          <a:sy n="133" d="100"/>
        </p:scale>
        <p:origin x="7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edab296b8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edab296b8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gf2779dbbd3_0_4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1" name="Google Shape;861;gf2779dbbd3_0_4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f2779dbbd3_0_7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f2779dbbd3_0_7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f2779dbbd3_0_5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3" name="Google Shape;953;gf2779dbbd3_0_5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gf5ad5de82b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2" name="Google Shape;1022;gf5ad5de82b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7" name="Google Shape;1057;gf58d6fef3e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8" name="Google Shape;1058;gf58d6fef3e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gf58d6fef3e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2" name="Google Shape;1082;gf58d6fef3e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6" name="Google Shape;1106;gf58d6fef3e_0_2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7" name="Google Shape;1107;gf58d6fef3e_0_2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f0370779c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f0370779c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edab296b82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edab296b82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f2779dbbd3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f2779dbbd3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f2779dbbd3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f2779dbbd3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58d6fef3e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58d6fef3e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f58d6fef3e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f58d6fef3e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gf2779dbbd3_0_3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3" name="Google Shape;833;gf2779dbbd3_0_3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78500" y="3791788"/>
            <a:ext cx="2874900" cy="6687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  <a:latin typeface="Spartan Medium"/>
                <a:ea typeface="Spartan Medium"/>
                <a:cs typeface="Spartan Medium"/>
                <a:sym typeface="Spartan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236475" y="0"/>
            <a:ext cx="1675550" cy="847850"/>
            <a:chOff x="7236475" y="0"/>
            <a:chExt cx="1675550" cy="847850"/>
          </a:xfrm>
        </p:grpSpPr>
        <p:sp>
          <p:nvSpPr>
            <p:cNvPr id="12" name="Google Shape;12;p2"/>
            <p:cNvSpPr/>
            <p:nvPr/>
          </p:nvSpPr>
          <p:spPr>
            <a:xfrm>
              <a:off x="8073850" y="0"/>
              <a:ext cx="838175" cy="847850"/>
            </a:xfrm>
            <a:custGeom>
              <a:avLst/>
              <a:gdLst/>
              <a:ahLst/>
              <a:cxnLst/>
              <a:rect l="l" t="t" r="r" b="b"/>
              <a:pathLst>
                <a:path w="33527" h="33914" extrusionOk="0">
                  <a:moveTo>
                    <a:pt x="0" y="1"/>
                  </a:moveTo>
                  <a:lnTo>
                    <a:pt x="0" y="33914"/>
                  </a:lnTo>
                  <a:cubicBezTo>
                    <a:pt x="9138" y="33785"/>
                    <a:pt x="17568" y="30020"/>
                    <a:pt x="23617" y="23971"/>
                  </a:cubicBezTo>
                  <a:cubicBezTo>
                    <a:pt x="29634" y="17826"/>
                    <a:pt x="33527" y="9364"/>
                    <a:pt x="33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236475" y="0"/>
              <a:ext cx="837375" cy="847850"/>
            </a:xfrm>
            <a:custGeom>
              <a:avLst/>
              <a:gdLst/>
              <a:ahLst/>
              <a:cxnLst/>
              <a:rect l="l" t="t" r="r" b="b"/>
              <a:pathLst>
                <a:path w="33495" h="33914" extrusionOk="0">
                  <a:moveTo>
                    <a:pt x="0" y="1"/>
                  </a:moveTo>
                  <a:cubicBezTo>
                    <a:pt x="0" y="9364"/>
                    <a:pt x="3733" y="17826"/>
                    <a:pt x="9910" y="23971"/>
                  </a:cubicBezTo>
                  <a:cubicBezTo>
                    <a:pt x="15959" y="30020"/>
                    <a:pt x="24261" y="33785"/>
                    <a:pt x="33495" y="33914"/>
                  </a:cubicBezTo>
                  <a:lnTo>
                    <a:pt x="3349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/>
          <p:nvPr/>
        </p:nvSpPr>
        <p:spPr>
          <a:xfrm>
            <a:off x="7412313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62"/>
                </a:cubicBezTo>
                <a:cubicBezTo>
                  <a:pt x="0" y="1738"/>
                  <a:pt x="386" y="2285"/>
                  <a:pt x="1062" y="2285"/>
                </a:cubicBezTo>
                <a:cubicBezTo>
                  <a:pt x="1737" y="2285"/>
                  <a:pt x="2284" y="1738"/>
                  <a:pt x="2284" y="1062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7412313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386" y="0"/>
                  <a:pt x="0" y="547"/>
                  <a:pt x="0" y="1094"/>
                </a:cubicBezTo>
                <a:cubicBezTo>
                  <a:pt x="0" y="1770"/>
                  <a:pt x="386" y="2285"/>
                  <a:pt x="1062" y="2285"/>
                </a:cubicBezTo>
                <a:cubicBezTo>
                  <a:pt x="1737" y="2285"/>
                  <a:pt x="2284" y="1770"/>
                  <a:pt x="2284" y="1094"/>
                </a:cubicBezTo>
                <a:cubicBezTo>
                  <a:pt x="2284" y="547"/>
                  <a:pt x="1737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7556288" y="5634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62"/>
                </a:cubicBezTo>
                <a:cubicBezTo>
                  <a:pt x="0" y="1738"/>
                  <a:pt x="419" y="2285"/>
                  <a:pt x="1062" y="2285"/>
                </a:cubicBezTo>
                <a:cubicBezTo>
                  <a:pt x="1738" y="2285"/>
                  <a:pt x="2285" y="1738"/>
                  <a:pt x="2285" y="1062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7556288" y="710600"/>
            <a:ext cx="57125" cy="57125"/>
          </a:xfrm>
          <a:custGeom>
            <a:avLst/>
            <a:gdLst/>
            <a:ahLst/>
            <a:cxnLst/>
            <a:rect l="l" t="t" r="r" b="b"/>
            <a:pathLst>
              <a:path w="2285" h="2285" extrusionOk="0">
                <a:moveTo>
                  <a:pt x="1062" y="0"/>
                </a:moveTo>
                <a:cubicBezTo>
                  <a:pt x="419" y="0"/>
                  <a:pt x="0" y="547"/>
                  <a:pt x="0" y="1094"/>
                </a:cubicBezTo>
                <a:cubicBezTo>
                  <a:pt x="0" y="1770"/>
                  <a:pt x="419" y="2285"/>
                  <a:pt x="1062" y="2285"/>
                </a:cubicBezTo>
                <a:cubicBezTo>
                  <a:pt x="1738" y="2285"/>
                  <a:pt x="2285" y="1770"/>
                  <a:pt x="2285" y="1094"/>
                </a:cubicBezTo>
                <a:cubicBezTo>
                  <a:pt x="2285" y="547"/>
                  <a:pt x="1738" y="0"/>
                  <a:pt x="106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"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4"/>
          <p:cNvSpPr txBox="1">
            <a:spLocks noGrp="1"/>
          </p:cNvSpPr>
          <p:nvPr>
            <p:ph type="title"/>
          </p:nvPr>
        </p:nvSpPr>
        <p:spPr>
          <a:xfrm>
            <a:off x="720000" y="1739150"/>
            <a:ext cx="3852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4"/>
          <p:cNvSpPr txBox="1">
            <a:spLocks noGrp="1"/>
          </p:cNvSpPr>
          <p:nvPr>
            <p:ph type="body" idx="1"/>
          </p:nvPr>
        </p:nvSpPr>
        <p:spPr>
          <a:xfrm>
            <a:off x="1163300" y="2311850"/>
            <a:ext cx="2909100" cy="135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316" name="Google Shape;316;p24"/>
          <p:cNvSpPr/>
          <p:nvPr/>
        </p:nvSpPr>
        <p:spPr>
          <a:xfrm rot="5400000">
            <a:off x="362" y="4402509"/>
            <a:ext cx="740239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4"/>
          <p:cNvSpPr/>
          <p:nvPr/>
        </p:nvSpPr>
        <p:spPr>
          <a:xfrm rot="5400000">
            <a:off x="477117" y="45628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4"/>
          <p:cNvSpPr/>
          <p:nvPr/>
        </p:nvSpPr>
        <p:spPr>
          <a:xfrm rot="5400000">
            <a:off x="133664" y="45628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4"/>
          <p:cNvSpPr/>
          <p:nvPr/>
        </p:nvSpPr>
        <p:spPr>
          <a:xfrm rot="5400000">
            <a:off x="475692" y="489923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4"/>
          <p:cNvSpPr/>
          <p:nvPr/>
        </p:nvSpPr>
        <p:spPr>
          <a:xfrm rot="5400000">
            <a:off x="132238" y="489923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4"/>
          <p:cNvSpPr/>
          <p:nvPr/>
        </p:nvSpPr>
        <p:spPr>
          <a:xfrm rot="10800000">
            <a:off x="739583" y="440254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24"/>
          <p:cNvSpPr/>
          <p:nvPr/>
        </p:nvSpPr>
        <p:spPr>
          <a:xfrm>
            <a:off x="739520" y="4402549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3" name="Google Shape;323;p24"/>
          <p:cNvSpPr/>
          <p:nvPr/>
        </p:nvSpPr>
        <p:spPr>
          <a:xfrm rot="-5400000">
            <a:off x="8302975" y="393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4" name="Google Shape;324;p24"/>
          <p:cNvGrpSpPr/>
          <p:nvPr/>
        </p:nvGrpSpPr>
        <p:grpSpPr>
          <a:xfrm rot="-5400000">
            <a:off x="7465213" y="3550"/>
            <a:ext cx="844650" cy="838175"/>
            <a:chOff x="513200" y="2286375"/>
            <a:chExt cx="844650" cy="838175"/>
          </a:xfrm>
        </p:grpSpPr>
        <p:sp>
          <p:nvSpPr>
            <p:cNvPr id="325" name="Google Shape;325;p24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24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24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24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24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24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3" name="Google Shape;333;p24"/>
          <p:cNvSpPr/>
          <p:nvPr/>
        </p:nvSpPr>
        <p:spPr>
          <a:xfrm rot="-5400000">
            <a:off x="718207" y="537742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4" name="Google Shape;334;p24"/>
          <p:cNvGrpSpPr/>
          <p:nvPr/>
        </p:nvGrpSpPr>
        <p:grpSpPr>
          <a:xfrm rot="-5400000">
            <a:off x="478119" y="258229"/>
            <a:ext cx="201100" cy="204325"/>
            <a:chOff x="3375338" y="419625"/>
            <a:chExt cx="201100" cy="204325"/>
          </a:xfrm>
        </p:grpSpPr>
        <p:sp>
          <p:nvSpPr>
            <p:cNvPr id="335" name="Google Shape;335;p24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25"/>
          <p:cNvSpPr txBox="1">
            <a:spLocks noGrp="1"/>
          </p:cNvSpPr>
          <p:nvPr>
            <p:ph type="subTitle" idx="1"/>
          </p:nvPr>
        </p:nvSpPr>
        <p:spPr>
          <a:xfrm>
            <a:off x="1290763" y="2488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341" name="Google Shape;341;p25"/>
          <p:cNvSpPr txBox="1">
            <a:spLocks noGrp="1"/>
          </p:cNvSpPr>
          <p:nvPr>
            <p:ph type="subTitle" idx="2"/>
          </p:nvPr>
        </p:nvSpPr>
        <p:spPr>
          <a:xfrm>
            <a:off x="4945638" y="2488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9pPr>
          </a:lstStyle>
          <a:p>
            <a:endParaRPr/>
          </a:p>
        </p:txBody>
      </p:sp>
      <p:sp>
        <p:nvSpPr>
          <p:cNvPr id="342" name="Google Shape;342;p25"/>
          <p:cNvSpPr txBox="1">
            <a:spLocks noGrp="1"/>
          </p:cNvSpPr>
          <p:nvPr>
            <p:ph type="subTitle" idx="3"/>
          </p:nvPr>
        </p:nvSpPr>
        <p:spPr>
          <a:xfrm>
            <a:off x="1290763" y="3102175"/>
            <a:ext cx="2907600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3" name="Google Shape;343;p25"/>
          <p:cNvSpPr txBox="1">
            <a:spLocks noGrp="1"/>
          </p:cNvSpPr>
          <p:nvPr>
            <p:ph type="subTitle" idx="4"/>
          </p:nvPr>
        </p:nvSpPr>
        <p:spPr>
          <a:xfrm>
            <a:off x="4945638" y="3102175"/>
            <a:ext cx="2907600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4" name="Google Shape;344;p2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45" name="Google Shape;345;p25"/>
          <p:cNvGrpSpPr/>
          <p:nvPr/>
        </p:nvGrpSpPr>
        <p:grpSpPr>
          <a:xfrm rot="10800000" flipH="1">
            <a:off x="8428888" y="4048115"/>
            <a:ext cx="2337900" cy="560387"/>
            <a:chOff x="6135125" y="2934550"/>
            <a:chExt cx="2337900" cy="701975"/>
          </a:xfrm>
        </p:grpSpPr>
        <p:sp>
          <p:nvSpPr>
            <p:cNvPr id="346" name="Google Shape;346;p25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25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5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5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5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2" name="Google Shape;352;p25"/>
          <p:cNvSpPr/>
          <p:nvPr/>
        </p:nvSpPr>
        <p:spPr>
          <a:xfrm rot="10800000" flipH="1">
            <a:off x="304888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5"/>
          <p:cNvSpPr/>
          <p:nvPr/>
        </p:nvSpPr>
        <p:spPr>
          <a:xfrm>
            <a:off x="7928250" y="1235256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5"/>
          <p:cNvSpPr/>
          <p:nvPr/>
        </p:nvSpPr>
        <p:spPr>
          <a:xfrm>
            <a:off x="7924250" y="384206"/>
            <a:ext cx="838175" cy="847850"/>
          </a:xfrm>
          <a:custGeom>
            <a:avLst/>
            <a:gdLst/>
            <a:ahLst/>
            <a:cxnLst/>
            <a:rect l="l" t="t" r="r" b="b"/>
            <a:pathLst>
              <a:path w="33527" h="33914" extrusionOk="0">
                <a:moveTo>
                  <a:pt x="0" y="1"/>
                </a:moveTo>
                <a:lnTo>
                  <a:pt x="0" y="33914"/>
                </a:lnTo>
                <a:cubicBezTo>
                  <a:pt x="9138" y="33785"/>
                  <a:pt x="17568" y="30020"/>
                  <a:pt x="23617" y="23971"/>
                </a:cubicBezTo>
                <a:cubicBezTo>
                  <a:pt x="29634" y="17826"/>
                  <a:pt x="33527" y="9364"/>
                  <a:pt x="33527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26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>
                <a:solidFill>
                  <a:srgbClr val="FFFEFC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7" name="Google Shape;357;p26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8" name="Google Shape;358;p26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59" name="Google Shape;359;p26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0" name="Google Shape;360;p26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1" name="Google Shape;361;p26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2" name="Google Shape;362;p26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63" name="Google Shape;363;p26"/>
          <p:cNvSpPr/>
          <p:nvPr/>
        </p:nvSpPr>
        <p:spPr>
          <a:xfrm>
            <a:off x="8424000" y="4457138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26"/>
          <p:cNvSpPr/>
          <p:nvPr/>
        </p:nvSpPr>
        <p:spPr>
          <a:xfrm rot="10800000">
            <a:off x="346388" y="4321525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26"/>
          <p:cNvGrpSpPr/>
          <p:nvPr/>
        </p:nvGrpSpPr>
        <p:grpSpPr>
          <a:xfrm rot="10800000">
            <a:off x="346388" y="4060500"/>
            <a:ext cx="201100" cy="204325"/>
            <a:chOff x="3375338" y="419625"/>
            <a:chExt cx="201100" cy="204325"/>
          </a:xfrm>
        </p:grpSpPr>
        <p:sp>
          <p:nvSpPr>
            <p:cNvPr id="366" name="Google Shape;366;p26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6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6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0" name="Google Shape;370;p26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371" name="Google Shape;371;p2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27"/>
          <p:cNvSpPr txBox="1">
            <a:spLocks noGrp="1"/>
          </p:cNvSpPr>
          <p:nvPr>
            <p:ph type="title"/>
          </p:nvPr>
        </p:nvSpPr>
        <p:spPr>
          <a:xfrm>
            <a:off x="824924" y="3079804"/>
            <a:ext cx="219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79" name="Google Shape;379;p27"/>
          <p:cNvSpPr txBox="1">
            <a:spLocks noGrp="1"/>
          </p:cNvSpPr>
          <p:nvPr>
            <p:ph type="subTitle" idx="1"/>
          </p:nvPr>
        </p:nvSpPr>
        <p:spPr>
          <a:xfrm>
            <a:off x="3472051" y="278127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27"/>
          <p:cNvSpPr txBox="1">
            <a:spLocks noGrp="1"/>
          </p:cNvSpPr>
          <p:nvPr>
            <p:ph type="title" idx="2"/>
          </p:nvPr>
        </p:nvSpPr>
        <p:spPr>
          <a:xfrm>
            <a:off x="3471900" y="2423324"/>
            <a:ext cx="219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1" name="Google Shape;381;p27"/>
          <p:cNvSpPr txBox="1">
            <a:spLocks noGrp="1"/>
          </p:cNvSpPr>
          <p:nvPr>
            <p:ph type="subTitle" idx="3"/>
          </p:nvPr>
        </p:nvSpPr>
        <p:spPr>
          <a:xfrm>
            <a:off x="824925" y="343775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2" name="Google Shape;382;p27"/>
          <p:cNvSpPr txBox="1">
            <a:spLocks noGrp="1"/>
          </p:cNvSpPr>
          <p:nvPr>
            <p:ph type="title" idx="4"/>
          </p:nvPr>
        </p:nvSpPr>
        <p:spPr>
          <a:xfrm>
            <a:off x="6212100" y="3079804"/>
            <a:ext cx="2087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83" name="Google Shape;383;p27"/>
          <p:cNvSpPr txBox="1">
            <a:spLocks noGrp="1"/>
          </p:cNvSpPr>
          <p:nvPr>
            <p:ph type="subTitle" idx="5"/>
          </p:nvPr>
        </p:nvSpPr>
        <p:spPr>
          <a:xfrm>
            <a:off x="6119175" y="343775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4" name="Google Shape;384;p27"/>
          <p:cNvSpPr/>
          <p:nvPr/>
        </p:nvSpPr>
        <p:spPr>
          <a:xfrm rot="5400000">
            <a:off x="7660987" y="-41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7"/>
          <p:cNvSpPr/>
          <p:nvPr/>
        </p:nvSpPr>
        <p:spPr>
          <a:xfrm rot="5400000">
            <a:off x="8137742" y="16030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7"/>
          <p:cNvSpPr/>
          <p:nvPr/>
        </p:nvSpPr>
        <p:spPr>
          <a:xfrm rot="5400000">
            <a:off x="7794289" y="16030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7"/>
          <p:cNvSpPr/>
          <p:nvPr/>
        </p:nvSpPr>
        <p:spPr>
          <a:xfrm rot="5400000">
            <a:off x="8136317" y="49668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7"/>
          <p:cNvSpPr/>
          <p:nvPr/>
        </p:nvSpPr>
        <p:spPr>
          <a:xfrm rot="5400000">
            <a:off x="7792863" y="496680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7"/>
          <p:cNvSpPr/>
          <p:nvPr/>
        </p:nvSpPr>
        <p:spPr>
          <a:xfrm rot="10800000">
            <a:off x="8400208" y="-1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7"/>
          <p:cNvSpPr/>
          <p:nvPr/>
        </p:nvSpPr>
        <p:spPr>
          <a:xfrm>
            <a:off x="8400145" y="-1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1" name="Google Shape;391;p27"/>
          <p:cNvSpPr/>
          <p:nvPr/>
        </p:nvSpPr>
        <p:spPr>
          <a:xfrm>
            <a:off x="7303125" y="11228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2" name="Google Shape;392;p27"/>
          <p:cNvGrpSpPr/>
          <p:nvPr/>
        </p:nvGrpSpPr>
        <p:grpSpPr>
          <a:xfrm>
            <a:off x="8214500" y="881538"/>
            <a:ext cx="201100" cy="204325"/>
            <a:chOff x="3375338" y="419625"/>
            <a:chExt cx="201100" cy="204325"/>
          </a:xfrm>
        </p:grpSpPr>
        <p:sp>
          <p:nvSpPr>
            <p:cNvPr id="393" name="Google Shape;393;p27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7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27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27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" name="Google Shape;397;p27"/>
          <p:cNvGrpSpPr/>
          <p:nvPr/>
        </p:nvGrpSpPr>
        <p:grpSpPr>
          <a:xfrm rot="10800000" flipH="1">
            <a:off x="-1617912" y="963002"/>
            <a:ext cx="2337900" cy="560387"/>
            <a:chOff x="6135125" y="2934550"/>
            <a:chExt cx="2337900" cy="701975"/>
          </a:xfrm>
        </p:grpSpPr>
        <p:sp>
          <p:nvSpPr>
            <p:cNvPr id="398" name="Google Shape;398;p27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7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7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7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7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7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4" name="Google Shape;404;p27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28"/>
          <p:cNvSpPr/>
          <p:nvPr/>
        </p:nvSpPr>
        <p:spPr>
          <a:xfrm>
            <a:off x="8403360" y="535012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8"/>
          <p:cNvSpPr/>
          <p:nvPr/>
        </p:nvSpPr>
        <p:spPr>
          <a:xfrm>
            <a:off x="7662362" y="535012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8"/>
          <p:cNvSpPr/>
          <p:nvPr/>
        </p:nvSpPr>
        <p:spPr>
          <a:xfrm>
            <a:off x="8563353" y="668703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8"/>
          <p:cNvSpPr/>
          <p:nvPr/>
        </p:nvSpPr>
        <p:spPr>
          <a:xfrm>
            <a:off x="8563353" y="1012156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8"/>
          <p:cNvSpPr/>
          <p:nvPr/>
        </p:nvSpPr>
        <p:spPr>
          <a:xfrm>
            <a:off x="8898301" y="668703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8"/>
          <p:cNvSpPr/>
          <p:nvPr/>
        </p:nvSpPr>
        <p:spPr>
          <a:xfrm>
            <a:off x="8898301" y="1012156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28"/>
          <p:cNvSpPr/>
          <p:nvPr/>
        </p:nvSpPr>
        <p:spPr>
          <a:xfrm flipH="1">
            <a:off x="723471" y="542834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3" name="Google Shape;413;p28"/>
          <p:cNvGrpSpPr/>
          <p:nvPr/>
        </p:nvGrpSpPr>
        <p:grpSpPr>
          <a:xfrm flipH="1">
            <a:off x="445171" y="301534"/>
            <a:ext cx="201100" cy="204325"/>
            <a:chOff x="3375338" y="419625"/>
            <a:chExt cx="201100" cy="204325"/>
          </a:xfrm>
        </p:grpSpPr>
        <p:sp>
          <p:nvSpPr>
            <p:cNvPr id="414" name="Google Shape;414;p28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28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28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28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28"/>
          <p:cNvSpPr txBox="1">
            <a:spLocks noGrp="1"/>
          </p:cNvSpPr>
          <p:nvPr>
            <p:ph type="title"/>
          </p:nvPr>
        </p:nvSpPr>
        <p:spPr>
          <a:xfrm>
            <a:off x="1853925" y="1682850"/>
            <a:ext cx="279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19" name="Google Shape;419;p28"/>
          <p:cNvSpPr txBox="1">
            <a:spLocks noGrp="1"/>
          </p:cNvSpPr>
          <p:nvPr>
            <p:ph type="subTitle" idx="1"/>
          </p:nvPr>
        </p:nvSpPr>
        <p:spPr>
          <a:xfrm>
            <a:off x="1853925" y="2116975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0" name="Google Shape;420;p28"/>
          <p:cNvSpPr txBox="1">
            <a:spLocks noGrp="1"/>
          </p:cNvSpPr>
          <p:nvPr>
            <p:ph type="title" idx="2"/>
          </p:nvPr>
        </p:nvSpPr>
        <p:spPr>
          <a:xfrm>
            <a:off x="5739075" y="1682850"/>
            <a:ext cx="2689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1" name="Google Shape;421;p28"/>
          <p:cNvSpPr txBox="1">
            <a:spLocks noGrp="1"/>
          </p:cNvSpPr>
          <p:nvPr>
            <p:ph type="subTitle" idx="3"/>
          </p:nvPr>
        </p:nvSpPr>
        <p:spPr>
          <a:xfrm>
            <a:off x="5739100" y="2116975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2" name="Google Shape;422;p28"/>
          <p:cNvSpPr txBox="1">
            <a:spLocks noGrp="1"/>
          </p:cNvSpPr>
          <p:nvPr>
            <p:ph type="title" idx="4"/>
          </p:nvPr>
        </p:nvSpPr>
        <p:spPr>
          <a:xfrm>
            <a:off x="1853925" y="3057303"/>
            <a:ext cx="279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3" name="Google Shape;423;p28"/>
          <p:cNvSpPr txBox="1">
            <a:spLocks noGrp="1"/>
          </p:cNvSpPr>
          <p:nvPr>
            <p:ph type="subTitle" idx="5"/>
          </p:nvPr>
        </p:nvSpPr>
        <p:spPr>
          <a:xfrm>
            <a:off x="1853925" y="3491428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4" name="Google Shape;424;p28"/>
          <p:cNvSpPr txBox="1">
            <a:spLocks noGrp="1"/>
          </p:cNvSpPr>
          <p:nvPr>
            <p:ph type="title" idx="6"/>
          </p:nvPr>
        </p:nvSpPr>
        <p:spPr>
          <a:xfrm>
            <a:off x="5739075" y="3057303"/>
            <a:ext cx="2689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5" name="Google Shape;425;p28"/>
          <p:cNvSpPr txBox="1">
            <a:spLocks noGrp="1"/>
          </p:cNvSpPr>
          <p:nvPr>
            <p:ph type="subTitle" idx="7"/>
          </p:nvPr>
        </p:nvSpPr>
        <p:spPr>
          <a:xfrm>
            <a:off x="5739100" y="3491428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6" name="Google Shape;426;p28"/>
          <p:cNvSpPr txBox="1">
            <a:spLocks noGrp="1"/>
          </p:cNvSpPr>
          <p:nvPr>
            <p:ph type="title" idx="8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13500032" scaled="0"/>
        </a:gradFill>
        <a:effectLst/>
      </p:bgPr>
    </p:bg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29"/>
          <p:cNvSpPr txBox="1">
            <a:spLocks noGrp="1"/>
          </p:cNvSpPr>
          <p:nvPr>
            <p:ph type="title"/>
          </p:nvPr>
        </p:nvSpPr>
        <p:spPr>
          <a:xfrm>
            <a:off x="720000" y="1996625"/>
            <a:ext cx="25614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29" name="Google Shape;429;p29"/>
          <p:cNvSpPr txBox="1">
            <a:spLocks noGrp="1"/>
          </p:cNvSpPr>
          <p:nvPr>
            <p:ph type="subTitle" idx="1"/>
          </p:nvPr>
        </p:nvSpPr>
        <p:spPr>
          <a:xfrm>
            <a:off x="719800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0" name="Google Shape;430;p29"/>
          <p:cNvSpPr txBox="1">
            <a:spLocks noGrp="1"/>
          </p:cNvSpPr>
          <p:nvPr>
            <p:ph type="title" idx="2"/>
          </p:nvPr>
        </p:nvSpPr>
        <p:spPr>
          <a:xfrm>
            <a:off x="3281400" y="1996625"/>
            <a:ext cx="25815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1" name="Google Shape;431;p29"/>
          <p:cNvSpPr txBox="1">
            <a:spLocks noGrp="1"/>
          </p:cNvSpPr>
          <p:nvPr>
            <p:ph type="subTitle" idx="3"/>
          </p:nvPr>
        </p:nvSpPr>
        <p:spPr>
          <a:xfrm>
            <a:off x="5842500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2" name="Google Shape;432;p29"/>
          <p:cNvSpPr txBox="1">
            <a:spLocks noGrp="1"/>
          </p:cNvSpPr>
          <p:nvPr>
            <p:ph type="title" idx="4"/>
          </p:nvPr>
        </p:nvSpPr>
        <p:spPr>
          <a:xfrm>
            <a:off x="720000" y="3826750"/>
            <a:ext cx="25614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3" name="Google Shape;433;p29"/>
          <p:cNvSpPr txBox="1">
            <a:spLocks noGrp="1"/>
          </p:cNvSpPr>
          <p:nvPr>
            <p:ph type="subTitle" idx="5"/>
          </p:nvPr>
        </p:nvSpPr>
        <p:spPr>
          <a:xfrm>
            <a:off x="720000" y="4123775"/>
            <a:ext cx="2561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4" name="Google Shape;434;p29"/>
          <p:cNvSpPr txBox="1">
            <a:spLocks noGrp="1"/>
          </p:cNvSpPr>
          <p:nvPr>
            <p:ph type="title" idx="6"/>
          </p:nvPr>
        </p:nvSpPr>
        <p:spPr>
          <a:xfrm>
            <a:off x="3281621" y="3826750"/>
            <a:ext cx="25812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5" name="Google Shape;435;p29"/>
          <p:cNvSpPr txBox="1">
            <a:spLocks noGrp="1"/>
          </p:cNvSpPr>
          <p:nvPr>
            <p:ph type="subTitle" idx="7"/>
          </p:nvPr>
        </p:nvSpPr>
        <p:spPr>
          <a:xfrm>
            <a:off x="3281450" y="4123775"/>
            <a:ext cx="2581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6" name="Google Shape;436;p29"/>
          <p:cNvSpPr txBox="1">
            <a:spLocks noGrp="1"/>
          </p:cNvSpPr>
          <p:nvPr>
            <p:ph type="title" idx="8"/>
          </p:nvPr>
        </p:nvSpPr>
        <p:spPr>
          <a:xfrm>
            <a:off x="5847400" y="1996625"/>
            <a:ext cx="25815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7" name="Google Shape;437;p29"/>
          <p:cNvSpPr txBox="1">
            <a:spLocks noGrp="1"/>
          </p:cNvSpPr>
          <p:nvPr>
            <p:ph type="subTitle" idx="9"/>
          </p:nvPr>
        </p:nvSpPr>
        <p:spPr>
          <a:xfrm>
            <a:off x="3281438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8" name="Google Shape;438;p29"/>
          <p:cNvSpPr txBox="1">
            <a:spLocks noGrp="1"/>
          </p:cNvSpPr>
          <p:nvPr>
            <p:ph type="title" idx="13"/>
          </p:nvPr>
        </p:nvSpPr>
        <p:spPr>
          <a:xfrm>
            <a:off x="5867670" y="3826750"/>
            <a:ext cx="25611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 b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439" name="Google Shape;439;p29"/>
          <p:cNvSpPr txBox="1">
            <a:spLocks noGrp="1"/>
          </p:cNvSpPr>
          <p:nvPr>
            <p:ph type="subTitle" idx="14"/>
          </p:nvPr>
        </p:nvSpPr>
        <p:spPr>
          <a:xfrm>
            <a:off x="5867500" y="4123775"/>
            <a:ext cx="2561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0" name="Google Shape;440;p29"/>
          <p:cNvSpPr txBox="1">
            <a:spLocks noGrp="1"/>
          </p:cNvSpPr>
          <p:nvPr>
            <p:ph type="title" idx="15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41" name="Google Shape;441;p29"/>
          <p:cNvSpPr/>
          <p:nvPr/>
        </p:nvSpPr>
        <p:spPr>
          <a:xfrm rot="10800000" flipH="1">
            <a:off x="8299344" y="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9"/>
          <p:cNvGrpSpPr/>
          <p:nvPr/>
        </p:nvGrpSpPr>
        <p:grpSpPr>
          <a:xfrm rot="10800000" flipH="1">
            <a:off x="8299344" y="837375"/>
            <a:ext cx="844650" cy="838175"/>
            <a:chOff x="513200" y="2286375"/>
            <a:chExt cx="844650" cy="838175"/>
          </a:xfrm>
        </p:grpSpPr>
        <p:sp>
          <p:nvSpPr>
            <p:cNvPr id="443" name="Google Shape;443;p29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9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9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9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9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29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29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9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1" name="Google Shape;451;p29"/>
          <p:cNvGrpSpPr/>
          <p:nvPr/>
        </p:nvGrpSpPr>
        <p:grpSpPr>
          <a:xfrm>
            <a:off x="-1617900" y="541161"/>
            <a:ext cx="2337900" cy="560387"/>
            <a:chOff x="6135125" y="2934550"/>
            <a:chExt cx="2337900" cy="701975"/>
          </a:xfrm>
        </p:grpSpPr>
        <p:sp>
          <p:nvSpPr>
            <p:cNvPr id="452" name="Google Shape;452;p29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29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29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29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9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29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1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8" name="Google Shape;478;p31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None/>
              <a:defRPr>
                <a:solidFill>
                  <a:schemeClr val="l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31"/>
          <p:cNvSpPr txBox="1"/>
          <p:nvPr/>
        </p:nvSpPr>
        <p:spPr>
          <a:xfrm>
            <a:off x="3087400" y="3896300"/>
            <a:ext cx="5341500" cy="40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CREDITS: This presentation template was created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, including icons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 and infographics &amp; images by </a:t>
            </a:r>
            <a:r>
              <a:rPr lang="en" sz="1200">
                <a:solidFill>
                  <a:schemeClr val="lt2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480" name="Google Shape;480;p31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1" name="Google Shape;481;p31"/>
          <p:cNvSpPr/>
          <p:nvPr/>
        </p:nvSpPr>
        <p:spPr>
          <a:xfrm rot="5400000" flipH="1">
            <a:off x="711463" y="1379988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1"/>
          <p:cNvSpPr/>
          <p:nvPr/>
        </p:nvSpPr>
        <p:spPr>
          <a:xfrm rot="5400000" flipH="1">
            <a:off x="715100" y="539000"/>
            <a:ext cx="837375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31"/>
          <p:cNvSpPr/>
          <p:nvPr/>
        </p:nvSpPr>
        <p:spPr>
          <a:xfrm rot="5400000" flipH="1">
            <a:off x="713088" y="536988"/>
            <a:ext cx="841400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4" name="Google Shape;484;p31"/>
          <p:cNvGrpSpPr/>
          <p:nvPr/>
        </p:nvGrpSpPr>
        <p:grpSpPr>
          <a:xfrm rot="5400000" flipH="1">
            <a:off x="1549225" y="1379600"/>
            <a:ext cx="844650" cy="838175"/>
            <a:chOff x="513200" y="2286375"/>
            <a:chExt cx="844650" cy="838175"/>
          </a:xfrm>
        </p:grpSpPr>
        <p:sp>
          <p:nvSpPr>
            <p:cNvPr id="485" name="Google Shape;485;p31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31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31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31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31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31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31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31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93" name="Google Shape;493;p31"/>
          <p:cNvSpPr/>
          <p:nvPr/>
        </p:nvSpPr>
        <p:spPr>
          <a:xfrm rot="5400000" flipH="1">
            <a:off x="1552863" y="538613"/>
            <a:ext cx="837375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1"/>
          <p:cNvSpPr/>
          <p:nvPr/>
        </p:nvSpPr>
        <p:spPr>
          <a:xfrm flipH="1">
            <a:off x="715100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4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100019" scaled="0"/>
        </a:gra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>
                <a:solidFill>
                  <a:schemeClr val="accent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chemeClr val="accent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428875" y="4375124"/>
            <a:ext cx="2337900" cy="560387"/>
            <a:chOff x="6135125" y="2934550"/>
            <a:chExt cx="2337900" cy="701975"/>
          </a:xfrm>
        </p:grpSpPr>
        <p:sp>
          <p:nvSpPr>
            <p:cNvPr id="26" name="Google Shape;26;p4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4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" name="Google Shape;32;p4"/>
          <p:cNvSpPr/>
          <p:nvPr/>
        </p:nvSpPr>
        <p:spPr>
          <a:xfrm>
            <a:off x="267620" y="3664500"/>
            <a:ext cx="351299" cy="35195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8099331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67" name="Google Shape;67;p8"/>
          <p:cNvGrpSpPr/>
          <p:nvPr/>
        </p:nvGrpSpPr>
        <p:grpSpPr>
          <a:xfrm rot="10800000" flipH="1">
            <a:off x="7311388" y="534990"/>
            <a:ext cx="2337900" cy="560387"/>
            <a:chOff x="6135125" y="2934550"/>
            <a:chExt cx="2337900" cy="701975"/>
          </a:xfrm>
        </p:grpSpPr>
        <p:sp>
          <p:nvSpPr>
            <p:cNvPr id="68" name="Google Shape;68;p8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8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8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" name="Google Shape;74;p8"/>
          <p:cNvSpPr/>
          <p:nvPr/>
        </p:nvSpPr>
        <p:spPr>
          <a:xfrm rot="10800000">
            <a:off x="0" y="-12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76" name="Google Shape;76;p8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724822" y="4404625"/>
            <a:ext cx="740240" cy="740947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lnTo>
                  <a:pt x="334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16175" y="4404625"/>
            <a:ext cx="740969" cy="740947"/>
          </a:xfrm>
          <a:custGeom>
            <a:avLst/>
            <a:gdLst/>
            <a:ahLst/>
            <a:cxnLst/>
            <a:rect l="l" t="t" r="r" b="b"/>
            <a:pathLst>
              <a:path w="33528" h="33527" extrusionOk="0">
                <a:moveTo>
                  <a:pt x="0" y="0"/>
                </a:moveTo>
                <a:lnTo>
                  <a:pt x="0" y="33527"/>
                </a:lnTo>
                <a:lnTo>
                  <a:pt x="33527" y="33527"/>
                </a:lnTo>
                <a:lnTo>
                  <a:pt x="3352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8"/>
          <p:cNvSpPr/>
          <p:nvPr/>
        </p:nvSpPr>
        <p:spPr>
          <a:xfrm>
            <a:off x="-16175" y="4404625"/>
            <a:ext cx="743798" cy="740947"/>
          </a:xfrm>
          <a:custGeom>
            <a:avLst/>
            <a:gdLst/>
            <a:ahLst/>
            <a:cxnLst/>
            <a:rect l="l" t="t" r="r" b="b"/>
            <a:pathLst>
              <a:path w="33656" h="33527" extrusionOk="0">
                <a:moveTo>
                  <a:pt x="0" y="0"/>
                </a:moveTo>
                <a:lnTo>
                  <a:pt x="0" y="33527"/>
                </a:lnTo>
                <a:lnTo>
                  <a:pt x="3365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8"/>
          <p:cNvSpPr/>
          <p:nvPr/>
        </p:nvSpPr>
        <p:spPr>
          <a:xfrm>
            <a:off x="884815" y="4538315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0"/>
                </a:moveTo>
                <a:cubicBezTo>
                  <a:pt x="1320" y="0"/>
                  <a:pt x="1" y="1319"/>
                  <a:pt x="1" y="2928"/>
                </a:cubicBezTo>
                <a:cubicBezTo>
                  <a:pt x="1" y="4537"/>
                  <a:pt x="1320" y="5888"/>
                  <a:pt x="2929" y="5888"/>
                </a:cubicBezTo>
                <a:cubicBezTo>
                  <a:pt x="4698" y="5888"/>
                  <a:pt x="5889" y="4537"/>
                  <a:pt x="5889" y="2928"/>
                </a:cubicBezTo>
                <a:cubicBezTo>
                  <a:pt x="5889" y="1319"/>
                  <a:pt x="4698" y="0"/>
                  <a:pt x="292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8"/>
          <p:cNvSpPr/>
          <p:nvPr/>
        </p:nvSpPr>
        <p:spPr>
          <a:xfrm>
            <a:off x="884815" y="4881769"/>
            <a:ext cx="130147" cy="130147"/>
          </a:xfrm>
          <a:custGeom>
            <a:avLst/>
            <a:gdLst/>
            <a:ahLst/>
            <a:cxnLst/>
            <a:rect l="l" t="t" r="r" b="b"/>
            <a:pathLst>
              <a:path w="5889" h="5889" extrusionOk="0">
                <a:moveTo>
                  <a:pt x="2929" y="1"/>
                </a:moveTo>
                <a:cubicBezTo>
                  <a:pt x="1320" y="1"/>
                  <a:pt x="1" y="1352"/>
                  <a:pt x="1" y="2961"/>
                </a:cubicBezTo>
                <a:cubicBezTo>
                  <a:pt x="1" y="4570"/>
                  <a:pt x="1320" y="5889"/>
                  <a:pt x="2929" y="5889"/>
                </a:cubicBezTo>
                <a:cubicBezTo>
                  <a:pt x="4698" y="5889"/>
                  <a:pt x="5889" y="4570"/>
                  <a:pt x="5889" y="2961"/>
                </a:cubicBezTo>
                <a:cubicBezTo>
                  <a:pt x="5889" y="1352"/>
                  <a:pt x="4698" y="1"/>
                  <a:pt x="292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8"/>
          <p:cNvSpPr/>
          <p:nvPr/>
        </p:nvSpPr>
        <p:spPr>
          <a:xfrm>
            <a:off x="1219764" y="4538315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0"/>
                </a:moveTo>
                <a:cubicBezTo>
                  <a:pt x="1319" y="0"/>
                  <a:pt x="0" y="1319"/>
                  <a:pt x="0" y="2928"/>
                </a:cubicBezTo>
                <a:cubicBezTo>
                  <a:pt x="0" y="4537"/>
                  <a:pt x="1319" y="5888"/>
                  <a:pt x="2928" y="5888"/>
                </a:cubicBezTo>
                <a:cubicBezTo>
                  <a:pt x="4666" y="5888"/>
                  <a:pt x="6017" y="4537"/>
                  <a:pt x="6017" y="2928"/>
                </a:cubicBezTo>
                <a:cubicBezTo>
                  <a:pt x="6017" y="1319"/>
                  <a:pt x="4666" y="0"/>
                  <a:pt x="2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8"/>
          <p:cNvSpPr/>
          <p:nvPr/>
        </p:nvSpPr>
        <p:spPr>
          <a:xfrm>
            <a:off x="1219764" y="4881769"/>
            <a:ext cx="132998" cy="130147"/>
          </a:xfrm>
          <a:custGeom>
            <a:avLst/>
            <a:gdLst/>
            <a:ahLst/>
            <a:cxnLst/>
            <a:rect l="l" t="t" r="r" b="b"/>
            <a:pathLst>
              <a:path w="6018" h="5889" extrusionOk="0">
                <a:moveTo>
                  <a:pt x="2928" y="1"/>
                </a:moveTo>
                <a:cubicBezTo>
                  <a:pt x="1319" y="1"/>
                  <a:pt x="0" y="1352"/>
                  <a:pt x="0" y="2961"/>
                </a:cubicBezTo>
                <a:cubicBezTo>
                  <a:pt x="0" y="4570"/>
                  <a:pt x="1319" y="5889"/>
                  <a:pt x="2928" y="5889"/>
                </a:cubicBezTo>
                <a:cubicBezTo>
                  <a:pt x="4666" y="5889"/>
                  <a:pt x="6017" y="4570"/>
                  <a:pt x="6017" y="2961"/>
                </a:cubicBezTo>
                <a:cubicBezTo>
                  <a:pt x="6017" y="1352"/>
                  <a:pt x="4666" y="1"/>
                  <a:pt x="292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2"/>
        </a:soli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subTitle" idx="1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subTitle" idx="2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3"/>
          <p:cNvSpPr txBox="1">
            <a:spLocks noGrp="1"/>
          </p:cNvSpPr>
          <p:nvPr>
            <p:ph type="title" idx="3" hasCustomPrompt="1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3" name="Google Shape;133;p13"/>
          <p:cNvSpPr txBox="1">
            <a:spLocks noGrp="1"/>
          </p:cNvSpPr>
          <p:nvPr>
            <p:ph type="title" idx="4" hasCustomPrompt="1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5" hasCustomPrompt="1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title" idx="6" hasCustomPrompt="1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136" name="Google Shape;136;p13"/>
          <p:cNvSpPr txBox="1">
            <a:spLocks noGrp="1"/>
          </p:cNvSpPr>
          <p:nvPr>
            <p:ph type="subTitle" idx="7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subTitle" idx="9"/>
          </p:nvPr>
        </p:nvSpPr>
        <p:spPr>
          <a:xfrm>
            <a:off x="5856625" y="1622650"/>
            <a:ext cx="2574300" cy="366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13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subTitle" idx="14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ighteous"/>
              <a:buNone/>
              <a:defRPr sz="2000"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2" name="Google Shape;142;p13"/>
          <p:cNvGrpSpPr/>
          <p:nvPr/>
        </p:nvGrpSpPr>
        <p:grpSpPr>
          <a:xfrm>
            <a:off x="7455325" y="310599"/>
            <a:ext cx="2337900" cy="560387"/>
            <a:chOff x="6135125" y="2934550"/>
            <a:chExt cx="2337900" cy="701975"/>
          </a:xfrm>
        </p:grpSpPr>
        <p:sp>
          <p:nvSpPr>
            <p:cNvPr id="143" name="Google Shape;143;p1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713238" y="4305325"/>
            <a:ext cx="844650" cy="838175"/>
            <a:chOff x="513200" y="2286375"/>
            <a:chExt cx="844650" cy="838175"/>
          </a:xfrm>
        </p:grpSpPr>
        <p:sp>
          <p:nvSpPr>
            <p:cNvPr id="150" name="Google Shape;150;p1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8" name="Google Shape;158;p13"/>
          <p:cNvSpPr/>
          <p:nvPr/>
        </p:nvSpPr>
        <p:spPr>
          <a:xfrm>
            <a:off x="1550562" y="4305325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124613" y="-2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0" name="Google Shape;160;p13"/>
          <p:cNvGrpSpPr/>
          <p:nvPr/>
        </p:nvGrpSpPr>
        <p:grpSpPr>
          <a:xfrm>
            <a:off x="757688" y="889675"/>
            <a:ext cx="201100" cy="204325"/>
            <a:chOff x="3375338" y="419625"/>
            <a:chExt cx="201100" cy="204325"/>
          </a:xfrm>
        </p:grpSpPr>
        <p:sp>
          <p:nvSpPr>
            <p:cNvPr id="161" name="Google Shape;161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13"/>
          <p:cNvGrpSpPr/>
          <p:nvPr/>
        </p:nvGrpSpPr>
        <p:grpSpPr>
          <a:xfrm>
            <a:off x="2116338" y="4506338"/>
            <a:ext cx="201100" cy="204325"/>
            <a:chOff x="3375338" y="419625"/>
            <a:chExt cx="201100" cy="204325"/>
          </a:xfrm>
        </p:grpSpPr>
        <p:sp>
          <p:nvSpPr>
            <p:cNvPr id="166" name="Google Shape;166;p13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3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3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13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771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7" name="Google Shape;207;p16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208" name="Google Shape;208;p16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6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6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6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6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6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8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21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70" name="Google Shape;270;p21"/>
          <p:cNvGrpSpPr/>
          <p:nvPr/>
        </p:nvGrpSpPr>
        <p:grpSpPr>
          <a:xfrm>
            <a:off x="8424000" y="541161"/>
            <a:ext cx="2337900" cy="560387"/>
            <a:chOff x="6135125" y="2934550"/>
            <a:chExt cx="2337900" cy="701975"/>
          </a:xfrm>
        </p:grpSpPr>
        <p:sp>
          <p:nvSpPr>
            <p:cNvPr id="271" name="Google Shape;271;p21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1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1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1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1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1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seño personalizado 1">
  <p:cSld name="CUSTOM_10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3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5" name="Google Shape;295;p23"/>
          <p:cNvSpPr/>
          <p:nvPr/>
        </p:nvSpPr>
        <p:spPr>
          <a:xfrm rot="10800000">
            <a:off x="0" y="-12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6" name="Google Shape;296;p23"/>
          <p:cNvGrpSpPr/>
          <p:nvPr/>
        </p:nvGrpSpPr>
        <p:grpSpPr>
          <a:xfrm rot="10800000">
            <a:off x="0" y="837363"/>
            <a:ext cx="844650" cy="838175"/>
            <a:chOff x="513200" y="2286375"/>
            <a:chExt cx="844650" cy="838175"/>
          </a:xfrm>
        </p:grpSpPr>
        <p:sp>
          <p:nvSpPr>
            <p:cNvPr id="297" name="Google Shape;297;p23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3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3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3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3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3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3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3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23"/>
          <p:cNvGrpSpPr/>
          <p:nvPr/>
        </p:nvGrpSpPr>
        <p:grpSpPr>
          <a:xfrm rot="10800000" flipH="1">
            <a:off x="8428888" y="1675540"/>
            <a:ext cx="2337900" cy="560387"/>
            <a:chOff x="6135125" y="2934550"/>
            <a:chExt cx="2337900" cy="701975"/>
          </a:xfrm>
        </p:grpSpPr>
        <p:sp>
          <p:nvSpPr>
            <p:cNvPr id="306" name="Google Shape;306;p23"/>
            <p:cNvSpPr/>
            <p:nvPr/>
          </p:nvSpPr>
          <p:spPr>
            <a:xfrm>
              <a:off x="6135125" y="29345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3"/>
            <p:cNvSpPr/>
            <p:nvPr/>
          </p:nvSpPr>
          <p:spPr>
            <a:xfrm>
              <a:off x="6135125" y="30688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3"/>
            <p:cNvSpPr/>
            <p:nvPr/>
          </p:nvSpPr>
          <p:spPr>
            <a:xfrm>
              <a:off x="6135125" y="320310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3"/>
            <p:cNvSpPr/>
            <p:nvPr/>
          </p:nvSpPr>
          <p:spPr>
            <a:xfrm>
              <a:off x="6135125" y="333737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3"/>
            <p:cNvSpPr/>
            <p:nvPr/>
          </p:nvSpPr>
          <p:spPr>
            <a:xfrm>
              <a:off x="6135125" y="3471650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3"/>
            <p:cNvSpPr/>
            <p:nvPr/>
          </p:nvSpPr>
          <p:spPr>
            <a:xfrm>
              <a:off x="6135125" y="3605925"/>
              <a:ext cx="2337900" cy="306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3"/>
          <p:cNvSpPr/>
          <p:nvPr/>
        </p:nvSpPr>
        <p:spPr>
          <a:xfrm rot="10800000" flipH="1">
            <a:off x="304888" y="4192613"/>
            <a:ext cx="415100" cy="415875"/>
          </a:xfrm>
          <a:custGeom>
            <a:avLst/>
            <a:gdLst/>
            <a:ahLst/>
            <a:cxnLst/>
            <a:rect l="l" t="t" r="r" b="b"/>
            <a:pathLst>
              <a:path w="16604" h="16635" extrusionOk="0">
                <a:moveTo>
                  <a:pt x="1" y="0"/>
                </a:moveTo>
                <a:lnTo>
                  <a:pt x="1" y="16635"/>
                </a:lnTo>
                <a:lnTo>
                  <a:pt x="16603" y="16635"/>
                </a:lnTo>
                <a:lnTo>
                  <a:pt x="1660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535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500"/>
              <a:buFont typeface="Righteous"/>
              <a:buNone/>
              <a:defRPr sz="3500" b="1">
                <a:solidFill>
                  <a:schemeClr val="accent2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3"/>
                </a:solidFill>
                <a:latin typeface="Spartan"/>
                <a:ea typeface="Spartan"/>
                <a:cs typeface="Spartan"/>
                <a:sym typeface="Spartan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●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○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Spartan"/>
              <a:buChar char="■"/>
              <a:defRPr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2" r:id="rId3"/>
    <p:sldLayoutId id="2147483654" r:id="rId4"/>
    <p:sldLayoutId id="2147483658" r:id="rId5"/>
    <p:sldLayoutId id="2147483659" r:id="rId6"/>
    <p:sldLayoutId id="2147483662" r:id="rId7"/>
    <p:sldLayoutId id="2147483667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7" r:id="rId16"/>
    <p:sldLayoutId id="2147483678" r:id="rId17"/>
    <p:sldLayoutId id="2147483679" r:id="rId1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streets.mn/2015/06/01/soccer-stadium-should-pay-taxes/" TargetMode="Externa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g7aNg6TA-XcWLv9mzaLveO0lA8ZOSorp-ILVvkVs5c/copy#gid=1364826426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s/d/1pg7aNg6TA-XcWLv9mzaLveO0lA8ZOSorp-ILVvkVs5c/copy#gid=2133773714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lidesgo.com/slidesgo-school/presentation-tips/how-to-modify-a-graph-in-our-templates?utm_source=slidesgo_template&amp;utm_medium=referral-link&amp;utm_campaign=how-to-modify-a-graph-in-our-templates&amp;utm_term=slidesgo-school&amp;utm_content=how-to-modify-a-graph-in-our-templates" TargetMode="Externa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 descr="Immagine che contiene erba, calcio&#10;&#10;Descrizione generata automaticamente">
            <a:extLst>
              <a:ext uri="{FF2B5EF4-FFF2-40B4-BE49-F238E27FC236}">
                <a16:creationId xmlns:a16="http://schemas.microsoft.com/office/drawing/2014/main" id="{D08E0D82-D78B-EF42-9727-F4A43AFA8D48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46000"/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206852" y="1149429"/>
            <a:ext cx="4022770" cy="2680483"/>
          </a:xfrm>
          <a:prstGeom prst="flowChartAlternateProcess">
            <a:avLst/>
          </a:prstGeom>
          <a:effectLst>
            <a:softEdge rad="260340"/>
          </a:effectLst>
        </p:spPr>
      </p:pic>
      <p:sp>
        <p:nvSpPr>
          <p:cNvPr id="505" name="Google Shape;505;p36"/>
          <p:cNvSpPr txBox="1">
            <a:spLocks noGrp="1"/>
          </p:cNvSpPr>
          <p:nvPr>
            <p:ph type="title"/>
          </p:nvPr>
        </p:nvSpPr>
        <p:spPr>
          <a:xfrm>
            <a:off x="4778500" y="833888"/>
            <a:ext cx="3650400" cy="274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500" dirty="0"/>
              <a:t>TIKITAKA GAME</a:t>
            </a:r>
            <a:br>
              <a:rPr lang="en" sz="5500" dirty="0"/>
            </a:br>
            <a:r>
              <a:rPr lang="en" sz="3000" b="0" dirty="0"/>
              <a:t>Andrea Zambetti</a:t>
            </a:r>
            <a:br>
              <a:rPr lang="en" sz="3000" b="0" dirty="0"/>
            </a:br>
            <a:r>
              <a:rPr lang="en" sz="3000" b="0" dirty="0"/>
              <a:t>Mattia Visini</a:t>
            </a:r>
            <a:endParaRPr sz="3000" b="0" dirty="0"/>
          </a:p>
        </p:txBody>
      </p:sp>
      <p:sp>
        <p:nvSpPr>
          <p:cNvPr id="507" name="Google Shape;507;p36"/>
          <p:cNvSpPr/>
          <p:nvPr/>
        </p:nvSpPr>
        <p:spPr>
          <a:xfrm flipH="1">
            <a:off x="841394" y="4306100"/>
            <a:ext cx="844650" cy="837400"/>
          </a:xfrm>
          <a:custGeom>
            <a:avLst/>
            <a:gdLst/>
            <a:ahLst/>
            <a:cxnLst/>
            <a:rect l="l" t="t" r="r" b="b"/>
            <a:pathLst>
              <a:path w="33786" h="33496" extrusionOk="0">
                <a:moveTo>
                  <a:pt x="1" y="1"/>
                </a:moveTo>
                <a:cubicBezTo>
                  <a:pt x="1" y="9235"/>
                  <a:pt x="3733" y="17536"/>
                  <a:pt x="9911" y="23585"/>
                </a:cubicBezTo>
                <a:cubicBezTo>
                  <a:pt x="15960" y="29763"/>
                  <a:pt x="24390" y="33495"/>
                  <a:pt x="33785" y="33495"/>
                </a:cubicBezTo>
                <a:lnTo>
                  <a:pt x="3378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 flipH="1">
            <a:off x="4026" y="4306100"/>
            <a:ext cx="834193" cy="837400"/>
          </a:xfrm>
          <a:custGeom>
            <a:avLst/>
            <a:gdLst/>
            <a:ahLst/>
            <a:cxnLst/>
            <a:rect l="l" t="t" r="r" b="b"/>
            <a:pathLst>
              <a:path w="33495" h="33496" extrusionOk="0">
                <a:moveTo>
                  <a:pt x="0" y="1"/>
                </a:moveTo>
                <a:lnTo>
                  <a:pt x="0" y="33495"/>
                </a:lnTo>
                <a:lnTo>
                  <a:pt x="33495" y="33495"/>
                </a:lnTo>
                <a:lnTo>
                  <a:pt x="33495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6"/>
          <p:cNvSpPr/>
          <p:nvPr/>
        </p:nvSpPr>
        <p:spPr>
          <a:xfrm flipH="1">
            <a:off x="-12" y="4306100"/>
            <a:ext cx="844681" cy="837400"/>
          </a:xfrm>
          <a:custGeom>
            <a:avLst/>
            <a:gdLst/>
            <a:ahLst/>
            <a:cxnLst/>
            <a:rect l="l" t="t" r="r" b="b"/>
            <a:pathLst>
              <a:path w="33656" h="33496" extrusionOk="0">
                <a:moveTo>
                  <a:pt x="0" y="1"/>
                </a:moveTo>
                <a:lnTo>
                  <a:pt x="0" y="33495"/>
                </a:lnTo>
                <a:lnTo>
                  <a:pt x="336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0" name="Google Shape;510;p36"/>
          <p:cNvGrpSpPr/>
          <p:nvPr/>
        </p:nvGrpSpPr>
        <p:grpSpPr>
          <a:xfrm flipH="1">
            <a:off x="841394" y="3467950"/>
            <a:ext cx="844650" cy="838175"/>
            <a:chOff x="513200" y="2286375"/>
            <a:chExt cx="844650" cy="838175"/>
          </a:xfrm>
        </p:grpSpPr>
        <p:sp>
          <p:nvSpPr>
            <p:cNvPr id="511" name="Google Shape;511;p36"/>
            <p:cNvSpPr/>
            <p:nvPr/>
          </p:nvSpPr>
          <p:spPr>
            <a:xfrm>
              <a:off x="513200" y="2286375"/>
              <a:ext cx="844650" cy="838175"/>
            </a:xfrm>
            <a:custGeom>
              <a:avLst/>
              <a:gdLst/>
              <a:ahLst/>
              <a:cxnLst/>
              <a:rect l="l" t="t" r="r" b="b"/>
              <a:pathLst>
                <a:path w="33786" h="33527" extrusionOk="0">
                  <a:moveTo>
                    <a:pt x="33785" y="0"/>
                  </a:moveTo>
                  <a:cubicBezTo>
                    <a:pt x="28959" y="0"/>
                    <a:pt x="24261" y="1062"/>
                    <a:pt x="20111" y="2960"/>
                  </a:cubicBezTo>
                  <a:cubicBezTo>
                    <a:pt x="19306" y="3346"/>
                    <a:pt x="18502" y="3604"/>
                    <a:pt x="17826" y="4022"/>
                  </a:cubicBezTo>
                  <a:cubicBezTo>
                    <a:pt x="16089" y="4955"/>
                    <a:pt x="14351" y="6017"/>
                    <a:pt x="12871" y="7239"/>
                  </a:cubicBezTo>
                  <a:cubicBezTo>
                    <a:pt x="12453" y="7626"/>
                    <a:pt x="11938" y="8044"/>
                    <a:pt x="11520" y="8430"/>
                  </a:cubicBezTo>
                  <a:cubicBezTo>
                    <a:pt x="10973" y="8848"/>
                    <a:pt x="10458" y="9395"/>
                    <a:pt x="9911" y="9910"/>
                  </a:cubicBezTo>
                  <a:cubicBezTo>
                    <a:pt x="9364" y="10457"/>
                    <a:pt x="8849" y="11004"/>
                    <a:pt x="8302" y="11648"/>
                  </a:cubicBezTo>
                  <a:cubicBezTo>
                    <a:pt x="8045" y="11937"/>
                    <a:pt x="7627" y="12323"/>
                    <a:pt x="7369" y="12741"/>
                  </a:cubicBezTo>
                  <a:cubicBezTo>
                    <a:pt x="6565" y="13675"/>
                    <a:pt x="5760" y="14736"/>
                    <a:pt x="5085" y="15959"/>
                  </a:cubicBezTo>
                  <a:cubicBezTo>
                    <a:pt x="4827" y="16345"/>
                    <a:pt x="4699" y="16635"/>
                    <a:pt x="4409" y="17021"/>
                  </a:cubicBezTo>
                  <a:cubicBezTo>
                    <a:pt x="3894" y="18083"/>
                    <a:pt x="3347" y="19177"/>
                    <a:pt x="2800" y="20238"/>
                  </a:cubicBezTo>
                  <a:cubicBezTo>
                    <a:pt x="2672" y="20657"/>
                    <a:pt x="2543" y="21043"/>
                    <a:pt x="2285" y="21300"/>
                  </a:cubicBezTo>
                  <a:cubicBezTo>
                    <a:pt x="1867" y="22394"/>
                    <a:pt x="1610" y="23456"/>
                    <a:pt x="1191" y="24518"/>
                  </a:cubicBezTo>
                  <a:cubicBezTo>
                    <a:pt x="1191" y="24936"/>
                    <a:pt x="1063" y="25322"/>
                    <a:pt x="934" y="25740"/>
                  </a:cubicBezTo>
                  <a:cubicBezTo>
                    <a:pt x="677" y="26673"/>
                    <a:pt x="516" y="27735"/>
                    <a:pt x="258" y="28958"/>
                  </a:cubicBezTo>
                  <a:cubicBezTo>
                    <a:pt x="258" y="29215"/>
                    <a:pt x="258" y="29633"/>
                    <a:pt x="130" y="30020"/>
                  </a:cubicBezTo>
                  <a:cubicBezTo>
                    <a:pt x="1" y="31242"/>
                    <a:pt x="1" y="32304"/>
                    <a:pt x="1" y="33527"/>
                  </a:cubicBezTo>
                  <a:lnTo>
                    <a:pt x="33785" y="33527"/>
                  </a:lnTo>
                  <a:lnTo>
                    <a:pt x="3378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6"/>
            <p:cNvSpPr/>
            <p:nvPr/>
          </p:nvSpPr>
          <p:spPr>
            <a:xfrm>
              <a:off x="516425" y="3010300"/>
              <a:ext cx="841425" cy="26575"/>
            </a:xfrm>
            <a:custGeom>
              <a:avLst/>
              <a:gdLst/>
              <a:ahLst/>
              <a:cxnLst/>
              <a:rect l="l" t="t" r="r" b="b"/>
              <a:pathLst>
                <a:path w="33657" h="1063" extrusionOk="0">
                  <a:moveTo>
                    <a:pt x="129" y="1"/>
                  </a:moveTo>
                  <a:cubicBezTo>
                    <a:pt x="129" y="258"/>
                    <a:pt x="129" y="676"/>
                    <a:pt x="1" y="1063"/>
                  </a:cubicBezTo>
                  <a:lnTo>
                    <a:pt x="33656" y="1063"/>
                  </a:lnTo>
                  <a:lnTo>
                    <a:pt x="336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6"/>
            <p:cNvSpPr/>
            <p:nvPr/>
          </p:nvSpPr>
          <p:spPr>
            <a:xfrm>
              <a:off x="536550" y="2899300"/>
              <a:ext cx="821300" cy="30600"/>
            </a:xfrm>
            <a:custGeom>
              <a:avLst/>
              <a:gdLst/>
              <a:ahLst/>
              <a:cxnLst/>
              <a:rect l="l" t="t" r="r" b="b"/>
              <a:pathLst>
                <a:path w="32852" h="1224" extrusionOk="0">
                  <a:moveTo>
                    <a:pt x="257" y="1"/>
                  </a:moveTo>
                  <a:cubicBezTo>
                    <a:pt x="257" y="419"/>
                    <a:pt x="129" y="805"/>
                    <a:pt x="0" y="1223"/>
                  </a:cubicBezTo>
                  <a:lnTo>
                    <a:pt x="32851" y="1223"/>
                  </a:lnTo>
                  <a:lnTo>
                    <a:pt x="328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6"/>
            <p:cNvSpPr/>
            <p:nvPr/>
          </p:nvSpPr>
          <p:spPr>
            <a:xfrm>
              <a:off x="570325" y="2792325"/>
              <a:ext cx="787525" cy="26575"/>
            </a:xfrm>
            <a:custGeom>
              <a:avLst/>
              <a:gdLst/>
              <a:ahLst/>
              <a:cxnLst/>
              <a:rect l="l" t="t" r="r" b="b"/>
              <a:pathLst>
                <a:path w="31501" h="1063" extrusionOk="0">
                  <a:moveTo>
                    <a:pt x="515" y="0"/>
                  </a:moveTo>
                  <a:cubicBezTo>
                    <a:pt x="387" y="419"/>
                    <a:pt x="258" y="805"/>
                    <a:pt x="0" y="1062"/>
                  </a:cubicBezTo>
                  <a:lnTo>
                    <a:pt x="31500" y="1062"/>
                  </a:lnTo>
                  <a:lnTo>
                    <a:pt x="315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6"/>
            <p:cNvSpPr/>
            <p:nvPr/>
          </p:nvSpPr>
          <p:spPr>
            <a:xfrm>
              <a:off x="623425" y="2685325"/>
              <a:ext cx="734425" cy="26575"/>
            </a:xfrm>
            <a:custGeom>
              <a:avLst/>
              <a:gdLst/>
              <a:ahLst/>
              <a:cxnLst/>
              <a:rect l="l" t="t" r="r" b="b"/>
              <a:pathLst>
                <a:path w="29377" h="1063" extrusionOk="0">
                  <a:moveTo>
                    <a:pt x="676" y="1"/>
                  </a:moveTo>
                  <a:cubicBezTo>
                    <a:pt x="418" y="387"/>
                    <a:pt x="290" y="677"/>
                    <a:pt x="0" y="1063"/>
                  </a:cubicBezTo>
                  <a:lnTo>
                    <a:pt x="29376" y="1063"/>
                  </a:lnTo>
                  <a:lnTo>
                    <a:pt x="29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6"/>
            <p:cNvSpPr/>
            <p:nvPr/>
          </p:nvSpPr>
          <p:spPr>
            <a:xfrm>
              <a:off x="697425" y="2577550"/>
              <a:ext cx="660425" cy="27375"/>
            </a:xfrm>
            <a:custGeom>
              <a:avLst/>
              <a:gdLst/>
              <a:ahLst/>
              <a:cxnLst/>
              <a:rect l="l" t="t" r="r" b="b"/>
              <a:pathLst>
                <a:path w="26417" h="1095" extrusionOk="0">
                  <a:moveTo>
                    <a:pt x="933" y="1"/>
                  </a:moveTo>
                  <a:cubicBezTo>
                    <a:pt x="676" y="290"/>
                    <a:pt x="258" y="676"/>
                    <a:pt x="0" y="1094"/>
                  </a:cubicBezTo>
                  <a:lnTo>
                    <a:pt x="26416" y="1094"/>
                  </a:lnTo>
                  <a:lnTo>
                    <a:pt x="264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6"/>
            <p:cNvSpPr/>
            <p:nvPr/>
          </p:nvSpPr>
          <p:spPr>
            <a:xfrm>
              <a:off x="801175" y="2467350"/>
              <a:ext cx="556675" cy="29775"/>
            </a:xfrm>
            <a:custGeom>
              <a:avLst/>
              <a:gdLst/>
              <a:ahLst/>
              <a:cxnLst/>
              <a:rect l="l" t="t" r="r" b="b"/>
              <a:pathLst>
                <a:path w="22267" h="1191" extrusionOk="0">
                  <a:moveTo>
                    <a:pt x="1352" y="0"/>
                  </a:moveTo>
                  <a:cubicBezTo>
                    <a:pt x="934" y="387"/>
                    <a:pt x="419" y="805"/>
                    <a:pt x="1" y="1191"/>
                  </a:cubicBezTo>
                  <a:lnTo>
                    <a:pt x="22266" y="1191"/>
                  </a:lnTo>
                  <a:lnTo>
                    <a:pt x="2226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6"/>
            <p:cNvSpPr/>
            <p:nvPr/>
          </p:nvSpPr>
          <p:spPr>
            <a:xfrm>
              <a:off x="958850" y="2360375"/>
              <a:ext cx="399000" cy="26550"/>
            </a:xfrm>
            <a:custGeom>
              <a:avLst/>
              <a:gdLst/>
              <a:ahLst/>
              <a:cxnLst/>
              <a:rect l="l" t="t" r="r" b="b"/>
              <a:pathLst>
                <a:path w="15960" h="1062" extrusionOk="0">
                  <a:moveTo>
                    <a:pt x="2285" y="0"/>
                  </a:moveTo>
                  <a:cubicBezTo>
                    <a:pt x="1480" y="386"/>
                    <a:pt x="676" y="644"/>
                    <a:pt x="0" y="1062"/>
                  </a:cubicBezTo>
                  <a:lnTo>
                    <a:pt x="15959" y="1062"/>
                  </a:lnTo>
                  <a:lnTo>
                    <a:pt x="159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9" name="Google Shape;519;p36"/>
          <p:cNvSpPr/>
          <p:nvPr/>
        </p:nvSpPr>
        <p:spPr>
          <a:xfrm flipH="1">
            <a:off x="4059" y="3467950"/>
            <a:ext cx="844660" cy="838175"/>
          </a:xfrm>
          <a:custGeom>
            <a:avLst/>
            <a:gdLst/>
            <a:ahLst/>
            <a:cxnLst/>
            <a:rect l="l" t="t" r="r" b="b"/>
            <a:pathLst>
              <a:path w="33495" h="33527" extrusionOk="0">
                <a:moveTo>
                  <a:pt x="0" y="0"/>
                </a:moveTo>
                <a:lnTo>
                  <a:pt x="0" y="33527"/>
                </a:lnTo>
                <a:lnTo>
                  <a:pt x="33495" y="33527"/>
                </a:lnTo>
                <a:cubicBezTo>
                  <a:pt x="33495" y="15026"/>
                  <a:pt x="18501" y="0"/>
                  <a:pt x="0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6"/>
          <p:cNvSpPr/>
          <p:nvPr/>
        </p:nvSpPr>
        <p:spPr>
          <a:xfrm>
            <a:off x="437488" y="56163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54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PROFILE</a:t>
            </a:r>
            <a:endParaRPr/>
          </a:p>
        </p:txBody>
      </p:sp>
      <p:sp>
        <p:nvSpPr>
          <p:cNvPr id="864" name="Google Shape;864;p54"/>
          <p:cNvSpPr/>
          <p:nvPr/>
        </p:nvSpPr>
        <p:spPr>
          <a:xfrm>
            <a:off x="1027890" y="3441375"/>
            <a:ext cx="711600" cy="711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54"/>
          <p:cNvSpPr/>
          <p:nvPr/>
        </p:nvSpPr>
        <p:spPr>
          <a:xfrm>
            <a:off x="2084020" y="3441375"/>
            <a:ext cx="711600" cy="7116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54"/>
          <p:cNvSpPr txBox="1"/>
          <p:nvPr/>
        </p:nvSpPr>
        <p:spPr>
          <a:xfrm>
            <a:off x="956700" y="1580400"/>
            <a:ext cx="18630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Gender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67" name="Google Shape;867;p54"/>
          <p:cNvSpPr txBox="1"/>
          <p:nvPr/>
        </p:nvSpPr>
        <p:spPr>
          <a:xfrm>
            <a:off x="956700" y="1986600"/>
            <a:ext cx="18630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Jupiter is the biggest planet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2005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68" name="Google Shape;868;p54"/>
          <p:cNvSpPr txBox="1"/>
          <p:nvPr/>
        </p:nvSpPr>
        <p:spPr>
          <a:xfrm>
            <a:off x="1017690" y="2972325"/>
            <a:ext cx="7320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75%</a:t>
            </a:r>
            <a:endParaRPr sz="1800" b="1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69" name="Google Shape;869;p54"/>
          <p:cNvSpPr txBox="1"/>
          <p:nvPr/>
        </p:nvSpPr>
        <p:spPr>
          <a:xfrm>
            <a:off x="2073820" y="2972325"/>
            <a:ext cx="7320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25%</a:t>
            </a:r>
            <a:endParaRPr sz="1800" b="1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70" name="Google Shape;870;p54"/>
          <p:cNvSpPr txBox="1"/>
          <p:nvPr/>
        </p:nvSpPr>
        <p:spPr>
          <a:xfrm>
            <a:off x="2073820" y="2754550"/>
            <a:ext cx="732000" cy="2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Women</a:t>
            </a:r>
            <a:endParaRPr sz="1200"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871" name="Google Shape;871;p54"/>
          <p:cNvSpPr txBox="1"/>
          <p:nvPr/>
        </p:nvSpPr>
        <p:spPr>
          <a:xfrm>
            <a:off x="1017690" y="2754550"/>
            <a:ext cx="732000" cy="22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Men</a:t>
            </a:r>
            <a:endParaRPr sz="1200"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872" name="Google Shape;872;p54"/>
          <p:cNvSpPr txBox="1"/>
          <p:nvPr/>
        </p:nvSpPr>
        <p:spPr>
          <a:xfrm>
            <a:off x="3640500" y="1580400"/>
            <a:ext cx="18630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Occupation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73" name="Google Shape;873;p54"/>
          <p:cNvSpPr txBox="1"/>
          <p:nvPr/>
        </p:nvSpPr>
        <p:spPr>
          <a:xfrm>
            <a:off x="6324300" y="1580400"/>
            <a:ext cx="1863000" cy="36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Age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74" name="Google Shape;874;p54"/>
          <p:cNvSpPr txBox="1"/>
          <p:nvPr/>
        </p:nvSpPr>
        <p:spPr>
          <a:xfrm>
            <a:off x="6324300" y="1986600"/>
            <a:ext cx="18630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Despite being red, Mars is cold</a:t>
            </a:r>
            <a:endParaRPr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875" name="Google Shape;875;p54"/>
          <p:cNvSpPr txBox="1"/>
          <p:nvPr/>
        </p:nvSpPr>
        <p:spPr>
          <a:xfrm>
            <a:off x="11169588" y="3671675"/>
            <a:ext cx="571800" cy="1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21-30</a:t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6" name="Google Shape;876;p54"/>
          <p:cNvSpPr txBox="1"/>
          <p:nvPr/>
        </p:nvSpPr>
        <p:spPr>
          <a:xfrm>
            <a:off x="11169588" y="4027200"/>
            <a:ext cx="571800" cy="1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31-50</a:t>
            </a:r>
            <a:endParaRPr sz="12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877" name="Google Shape;877;p54"/>
          <p:cNvSpPr txBox="1"/>
          <p:nvPr/>
        </p:nvSpPr>
        <p:spPr>
          <a:xfrm>
            <a:off x="3640500" y="1986600"/>
            <a:ext cx="1863000" cy="4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Mercury is the smallest planet</a:t>
            </a:r>
            <a:endParaRPr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878" name="Google Shape;878;p54"/>
          <p:cNvSpPr/>
          <p:nvPr/>
        </p:nvSpPr>
        <p:spPr>
          <a:xfrm rot="10800000">
            <a:off x="1024440" y="3437932"/>
            <a:ext cx="718500" cy="718500"/>
          </a:xfrm>
          <a:prstGeom prst="arc">
            <a:avLst>
              <a:gd name="adj1" fmla="val 5436344"/>
              <a:gd name="adj2" fmla="val 0"/>
            </a:avLst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54"/>
          <p:cNvSpPr/>
          <p:nvPr/>
        </p:nvSpPr>
        <p:spPr>
          <a:xfrm rot="-5400000">
            <a:off x="2080570" y="3437932"/>
            <a:ext cx="718500" cy="718500"/>
          </a:xfrm>
          <a:prstGeom prst="arc">
            <a:avLst>
              <a:gd name="adj1" fmla="val 21527225"/>
              <a:gd name="adj2" fmla="val 5532844"/>
            </a:avLst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0" name="Google Shape;880;p54"/>
          <p:cNvGrpSpPr/>
          <p:nvPr/>
        </p:nvGrpSpPr>
        <p:grpSpPr>
          <a:xfrm>
            <a:off x="4088730" y="2761694"/>
            <a:ext cx="1356444" cy="192906"/>
            <a:chOff x="3465975" y="2270305"/>
            <a:chExt cx="1208737" cy="171900"/>
          </a:xfrm>
        </p:grpSpPr>
        <p:sp>
          <p:nvSpPr>
            <p:cNvPr id="881" name="Google Shape;881;p5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5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5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5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5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" name="Google Shape;886;p54"/>
          <p:cNvGrpSpPr/>
          <p:nvPr/>
        </p:nvGrpSpPr>
        <p:grpSpPr>
          <a:xfrm>
            <a:off x="4088730" y="3162294"/>
            <a:ext cx="1356444" cy="192906"/>
            <a:chOff x="3465975" y="2270305"/>
            <a:chExt cx="1208737" cy="171900"/>
          </a:xfrm>
        </p:grpSpPr>
        <p:sp>
          <p:nvSpPr>
            <p:cNvPr id="887" name="Google Shape;887;p5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5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5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5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5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" name="Google Shape;892;p54"/>
          <p:cNvGrpSpPr/>
          <p:nvPr/>
        </p:nvGrpSpPr>
        <p:grpSpPr>
          <a:xfrm>
            <a:off x="4088730" y="3562907"/>
            <a:ext cx="1356444" cy="192906"/>
            <a:chOff x="3465975" y="2270305"/>
            <a:chExt cx="1208737" cy="171900"/>
          </a:xfrm>
        </p:grpSpPr>
        <p:sp>
          <p:nvSpPr>
            <p:cNvPr id="893" name="Google Shape;893;p5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5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5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5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5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" name="Google Shape;898;p54"/>
          <p:cNvGrpSpPr/>
          <p:nvPr/>
        </p:nvGrpSpPr>
        <p:grpSpPr>
          <a:xfrm>
            <a:off x="4088730" y="3963519"/>
            <a:ext cx="1356444" cy="192906"/>
            <a:chOff x="3465975" y="2270305"/>
            <a:chExt cx="1208737" cy="171900"/>
          </a:xfrm>
        </p:grpSpPr>
        <p:sp>
          <p:nvSpPr>
            <p:cNvPr id="899" name="Google Shape;899;p54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4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4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54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54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4" name="Google Shape;904;p54"/>
          <p:cNvSpPr/>
          <p:nvPr/>
        </p:nvSpPr>
        <p:spPr>
          <a:xfrm>
            <a:off x="3821017" y="3155677"/>
            <a:ext cx="128198" cy="206139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54"/>
          <p:cNvSpPr/>
          <p:nvPr/>
        </p:nvSpPr>
        <p:spPr>
          <a:xfrm>
            <a:off x="3782046" y="3555944"/>
            <a:ext cx="206139" cy="20682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6" name="Google Shape;906;p54"/>
          <p:cNvGrpSpPr/>
          <p:nvPr/>
        </p:nvGrpSpPr>
        <p:grpSpPr>
          <a:xfrm>
            <a:off x="3776920" y="3966824"/>
            <a:ext cx="216392" cy="208255"/>
            <a:chOff x="-37534750" y="2668075"/>
            <a:chExt cx="332400" cy="319900"/>
          </a:xfrm>
        </p:grpSpPr>
        <p:sp>
          <p:nvSpPr>
            <p:cNvPr id="907" name="Google Shape;907;p54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54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" name="Google Shape;909;p54"/>
          <p:cNvGrpSpPr/>
          <p:nvPr/>
        </p:nvGrpSpPr>
        <p:grpSpPr>
          <a:xfrm>
            <a:off x="3790509" y="2755421"/>
            <a:ext cx="189213" cy="206139"/>
            <a:chOff x="-40160700" y="2339625"/>
            <a:chExt cx="290650" cy="316650"/>
          </a:xfrm>
        </p:grpSpPr>
        <p:sp>
          <p:nvSpPr>
            <p:cNvPr id="910" name="Google Shape;910;p54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54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54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54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" name="Google Shape;914;p54"/>
          <p:cNvGrpSpPr/>
          <p:nvPr/>
        </p:nvGrpSpPr>
        <p:grpSpPr>
          <a:xfrm>
            <a:off x="6108150" y="2754555"/>
            <a:ext cx="2449875" cy="1351807"/>
            <a:chOff x="6108150" y="2754555"/>
            <a:chExt cx="2449875" cy="1351807"/>
          </a:xfrm>
        </p:grpSpPr>
        <p:sp>
          <p:nvSpPr>
            <p:cNvPr id="915" name="Google Shape;915;p54"/>
            <p:cNvSpPr txBox="1"/>
            <p:nvPr/>
          </p:nvSpPr>
          <p:spPr>
            <a:xfrm>
              <a:off x="6108150" y="2884950"/>
              <a:ext cx="839400" cy="18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2"/>
                  </a:solidFill>
                  <a:latin typeface="Spartan"/>
                  <a:ea typeface="Spartan"/>
                  <a:cs typeface="Spartan"/>
                  <a:sym typeface="Spartan"/>
                </a:rPr>
                <a:t>25 - 35</a:t>
              </a:r>
              <a:endParaRPr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16" name="Google Shape;916;p54"/>
            <p:cNvSpPr txBox="1"/>
            <p:nvPr/>
          </p:nvSpPr>
          <p:spPr>
            <a:xfrm>
              <a:off x="7896525" y="2754555"/>
              <a:ext cx="661500" cy="4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  <a:latin typeface="Righteous"/>
                  <a:ea typeface="Righteous"/>
                  <a:cs typeface="Righteous"/>
                  <a:sym typeface="Righteous"/>
                </a:rPr>
                <a:t>70%</a:t>
              </a:r>
              <a:endParaRPr sz="18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917" name="Google Shape;917;p54"/>
            <p:cNvSpPr/>
            <p:nvPr/>
          </p:nvSpPr>
          <p:spPr>
            <a:xfrm rot="5400000" flipH="1">
              <a:off x="7305600" y="2526902"/>
              <a:ext cx="189000" cy="9051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54"/>
            <p:cNvSpPr/>
            <p:nvPr/>
          </p:nvSpPr>
          <p:spPr>
            <a:xfrm rot="5400000" flipH="1">
              <a:off x="7214056" y="2618300"/>
              <a:ext cx="192900" cy="725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" name="Google Shape;919;p54"/>
            <p:cNvGrpSpPr/>
            <p:nvPr/>
          </p:nvGrpSpPr>
          <p:grpSpPr>
            <a:xfrm>
              <a:off x="6108150" y="3698962"/>
              <a:ext cx="2449875" cy="407400"/>
              <a:chOff x="6108150" y="3698962"/>
              <a:chExt cx="2449875" cy="407400"/>
            </a:xfrm>
          </p:grpSpPr>
          <p:sp>
            <p:nvSpPr>
              <p:cNvPr id="920" name="Google Shape;920;p54"/>
              <p:cNvSpPr txBox="1"/>
              <p:nvPr/>
            </p:nvSpPr>
            <p:spPr>
              <a:xfrm>
                <a:off x="6108150" y="3817250"/>
                <a:ext cx="839400" cy="1947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200">
                    <a:solidFill>
                      <a:schemeClr val="lt2"/>
                    </a:solidFill>
                    <a:latin typeface="Spartan"/>
                    <a:ea typeface="Spartan"/>
                    <a:cs typeface="Spartan"/>
                    <a:sym typeface="Spartan"/>
                  </a:rPr>
                  <a:t>46 - 55</a:t>
                </a:r>
                <a:endParaRPr sz="1200">
                  <a:solidFill>
                    <a:schemeClr val="lt2"/>
                  </a:solidFill>
                  <a:latin typeface="Spartan"/>
                  <a:ea typeface="Spartan"/>
                  <a:cs typeface="Spartan"/>
                  <a:sym typeface="Spartan"/>
                </a:endParaRPr>
              </a:p>
            </p:txBody>
          </p:sp>
          <p:sp>
            <p:nvSpPr>
              <p:cNvPr id="921" name="Google Shape;921;p54"/>
              <p:cNvSpPr txBox="1"/>
              <p:nvPr/>
            </p:nvSpPr>
            <p:spPr>
              <a:xfrm>
                <a:off x="7896525" y="3698962"/>
                <a:ext cx="661500" cy="407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 b="1">
                    <a:solidFill>
                      <a:schemeClr val="dk2"/>
                    </a:solidFill>
                    <a:latin typeface="Righteous"/>
                    <a:ea typeface="Righteous"/>
                    <a:cs typeface="Righteous"/>
                    <a:sym typeface="Righteous"/>
                  </a:rPr>
                  <a:t>10%</a:t>
                </a:r>
                <a:endParaRPr sz="1800" b="1">
                  <a:solidFill>
                    <a:schemeClr val="dk2"/>
                  </a:solidFill>
                  <a:latin typeface="Righteous"/>
                  <a:ea typeface="Righteous"/>
                  <a:cs typeface="Righteous"/>
                  <a:sym typeface="Righteous"/>
                </a:endParaRPr>
              </a:p>
            </p:txBody>
          </p:sp>
          <p:sp>
            <p:nvSpPr>
              <p:cNvPr id="922" name="Google Shape;922;p54"/>
              <p:cNvSpPr/>
              <p:nvPr/>
            </p:nvSpPr>
            <p:spPr>
              <a:xfrm rot="5400000" flipH="1">
                <a:off x="7305638" y="3467079"/>
                <a:ext cx="189000" cy="905100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54"/>
              <p:cNvSpPr/>
              <p:nvPr/>
            </p:nvSpPr>
            <p:spPr>
              <a:xfrm rot="5400000" flipH="1">
                <a:off x="6961050" y="3810100"/>
                <a:ext cx="191700" cy="219000"/>
              </a:xfrm>
              <a:prstGeom prst="round2SameRect">
                <a:avLst>
                  <a:gd name="adj1" fmla="val 50000"/>
                  <a:gd name="adj2" fmla="val 50000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24" name="Google Shape;924;p54"/>
            <p:cNvSpPr txBox="1"/>
            <p:nvPr/>
          </p:nvSpPr>
          <p:spPr>
            <a:xfrm>
              <a:off x="6108150" y="3351478"/>
              <a:ext cx="839400" cy="18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2"/>
                  </a:solidFill>
                  <a:latin typeface="Spartan"/>
                  <a:ea typeface="Spartan"/>
                  <a:cs typeface="Spartan"/>
                  <a:sym typeface="Spartan"/>
                </a:rPr>
                <a:t>36 - 45</a:t>
              </a:r>
              <a:endParaRPr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  <p:sp>
          <p:nvSpPr>
            <p:cNvPr id="925" name="Google Shape;925;p54"/>
            <p:cNvSpPr/>
            <p:nvPr/>
          </p:nvSpPr>
          <p:spPr>
            <a:xfrm rot="5400000" flipH="1">
              <a:off x="7305600" y="2993432"/>
              <a:ext cx="189000" cy="9051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4"/>
            <p:cNvSpPr/>
            <p:nvPr/>
          </p:nvSpPr>
          <p:spPr>
            <a:xfrm rot="5400000" flipH="1">
              <a:off x="7028850" y="3272575"/>
              <a:ext cx="187200" cy="349800"/>
            </a:xfrm>
            <a:prstGeom prst="round2SameRect">
              <a:avLst>
                <a:gd name="adj1" fmla="val 42585"/>
                <a:gd name="adj2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4"/>
            <p:cNvSpPr txBox="1"/>
            <p:nvPr/>
          </p:nvSpPr>
          <p:spPr>
            <a:xfrm>
              <a:off x="7896525" y="3226758"/>
              <a:ext cx="661500" cy="4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 b="1">
                  <a:solidFill>
                    <a:schemeClr val="dk2"/>
                  </a:solidFill>
                  <a:latin typeface="Righteous"/>
                  <a:ea typeface="Righteous"/>
                  <a:cs typeface="Righteous"/>
                  <a:sym typeface="Righteous"/>
                </a:rPr>
                <a:t>20%</a:t>
              </a:r>
              <a:endParaRPr sz="18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55"/>
          <p:cNvSpPr/>
          <p:nvPr/>
        </p:nvSpPr>
        <p:spPr>
          <a:xfrm>
            <a:off x="3783471" y="1369175"/>
            <a:ext cx="4206600" cy="2936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3" name="Google Shape;933;p55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9242" y="1500167"/>
            <a:ext cx="4051266" cy="2505012"/>
          </a:xfrm>
          <a:prstGeom prst="rect">
            <a:avLst/>
          </a:prstGeom>
          <a:noFill/>
          <a:ln>
            <a:noFill/>
          </a:ln>
        </p:spPr>
      </p:pic>
      <p:sp>
        <p:nvSpPr>
          <p:cNvPr id="934" name="Google Shape;934;p55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GROWTH</a:t>
            </a:r>
            <a:endParaRPr/>
          </a:p>
        </p:txBody>
      </p:sp>
      <p:sp>
        <p:nvSpPr>
          <p:cNvPr id="935" name="Google Shape;935;p55"/>
          <p:cNvSpPr txBox="1"/>
          <p:nvPr/>
        </p:nvSpPr>
        <p:spPr>
          <a:xfrm>
            <a:off x="1807200" y="1819038"/>
            <a:ext cx="12492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lt1"/>
                </a:solidFill>
                <a:latin typeface="Righteous"/>
                <a:ea typeface="Righteous"/>
                <a:cs typeface="Righteous"/>
                <a:sym typeface="Righteous"/>
              </a:rPr>
              <a:t>20,000</a:t>
            </a:r>
            <a:endParaRPr sz="2000" b="1">
              <a:solidFill>
                <a:schemeClr val="lt1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36" name="Google Shape;936;p55"/>
          <p:cNvSpPr txBox="1"/>
          <p:nvPr/>
        </p:nvSpPr>
        <p:spPr>
          <a:xfrm>
            <a:off x="1184125" y="2214500"/>
            <a:ext cx="18723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Expected income for next year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37" name="Google Shape;937;p55"/>
          <p:cNvSpPr txBox="1"/>
          <p:nvPr/>
        </p:nvSpPr>
        <p:spPr>
          <a:xfrm>
            <a:off x="1807200" y="2828113"/>
            <a:ext cx="12492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100</a:t>
            </a:r>
            <a:endParaRPr sz="2000" b="1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38" name="Google Shape;938;p55"/>
          <p:cNvSpPr txBox="1"/>
          <p:nvPr/>
        </p:nvSpPr>
        <p:spPr>
          <a:xfrm>
            <a:off x="1184100" y="3223750"/>
            <a:ext cx="1872300" cy="41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New employees next year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39" name="Google Shape;939;p55"/>
          <p:cNvSpPr txBox="1"/>
          <p:nvPr/>
        </p:nvSpPr>
        <p:spPr>
          <a:xfrm>
            <a:off x="4495887" y="3958333"/>
            <a:ext cx="641100" cy="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1990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40" name="Google Shape;940;p55"/>
          <p:cNvSpPr txBox="1"/>
          <p:nvPr/>
        </p:nvSpPr>
        <p:spPr>
          <a:xfrm>
            <a:off x="5284363" y="3958333"/>
            <a:ext cx="669000" cy="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2000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41" name="Google Shape;941;p55"/>
          <p:cNvSpPr txBox="1"/>
          <p:nvPr/>
        </p:nvSpPr>
        <p:spPr>
          <a:xfrm>
            <a:off x="6113193" y="3958333"/>
            <a:ext cx="641100" cy="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2010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42" name="Google Shape;942;p55"/>
          <p:cNvSpPr txBox="1"/>
          <p:nvPr/>
        </p:nvSpPr>
        <p:spPr>
          <a:xfrm>
            <a:off x="6914217" y="3958333"/>
            <a:ext cx="669000" cy="19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2020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43" name="Google Shape;943;p55"/>
          <p:cNvSpPr txBox="1"/>
          <p:nvPr/>
        </p:nvSpPr>
        <p:spPr>
          <a:xfrm>
            <a:off x="713225" y="4488875"/>
            <a:ext cx="77175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Follow the link in the graph to modify its data and then paste the new one here.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sp>
        <p:nvSpPr>
          <p:cNvPr id="944" name="Google Shape;944;p55"/>
          <p:cNvSpPr/>
          <p:nvPr/>
        </p:nvSpPr>
        <p:spPr>
          <a:xfrm rot="-5400000">
            <a:off x="713625" y="534588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5" name="Google Shape;945;p55"/>
          <p:cNvGrpSpPr/>
          <p:nvPr/>
        </p:nvGrpSpPr>
        <p:grpSpPr>
          <a:xfrm rot="-5400000">
            <a:off x="1606513" y="533375"/>
            <a:ext cx="201100" cy="204325"/>
            <a:chOff x="3375338" y="419625"/>
            <a:chExt cx="201100" cy="204325"/>
          </a:xfrm>
        </p:grpSpPr>
        <p:sp>
          <p:nvSpPr>
            <p:cNvPr id="946" name="Google Shape;946;p55"/>
            <p:cNvSpPr/>
            <p:nvPr/>
          </p:nvSpPr>
          <p:spPr>
            <a:xfrm>
              <a:off x="3375338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62"/>
                  </a:cubicBezTo>
                  <a:cubicBezTo>
                    <a:pt x="0" y="1738"/>
                    <a:pt x="386" y="2285"/>
                    <a:pt x="1062" y="2285"/>
                  </a:cubicBezTo>
                  <a:cubicBezTo>
                    <a:pt x="1737" y="2285"/>
                    <a:pt x="2284" y="1738"/>
                    <a:pt x="2284" y="1062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55"/>
            <p:cNvSpPr/>
            <p:nvPr/>
          </p:nvSpPr>
          <p:spPr>
            <a:xfrm>
              <a:off x="3375338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386" y="0"/>
                    <a:pt x="0" y="547"/>
                    <a:pt x="0" y="1094"/>
                  </a:cubicBezTo>
                  <a:cubicBezTo>
                    <a:pt x="0" y="1770"/>
                    <a:pt x="386" y="2285"/>
                    <a:pt x="1062" y="2285"/>
                  </a:cubicBezTo>
                  <a:cubicBezTo>
                    <a:pt x="1737" y="2285"/>
                    <a:pt x="2284" y="1770"/>
                    <a:pt x="2284" y="1094"/>
                  </a:cubicBezTo>
                  <a:cubicBezTo>
                    <a:pt x="2284" y="547"/>
                    <a:pt x="1737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5"/>
            <p:cNvSpPr/>
            <p:nvPr/>
          </p:nvSpPr>
          <p:spPr>
            <a:xfrm>
              <a:off x="3519313" y="4196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62"/>
                  </a:cubicBezTo>
                  <a:cubicBezTo>
                    <a:pt x="0" y="1738"/>
                    <a:pt x="419" y="2285"/>
                    <a:pt x="1062" y="2285"/>
                  </a:cubicBezTo>
                  <a:cubicBezTo>
                    <a:pt x="1738" y="2285"/>
                    <a:pt x="2285" y="1738"/>
                    <a:pt x="2285" y="1062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5"/>
            <p:cNvSpPr/>
            <p:nvPr/>
          </p:nvSpPr>
          <p:spPr>
            <a:xfrm>
              <a:off x="3519313" y="566825"/>
              <a:ext cx="57125" cy="57125"/>
            </a:xfrm>
            <a:custGeom>
              <a:avLst/>
              <a:gdLst/>
              <a:ahLst/>
              <a:cxnLst/>
              <a:rect l="l" t="t" r="r" b="b"/>
              <a:pathLst>
                <a:path w="2285" h="2285" extrusionOk="0">
                  <a:moveTo>
                    <a:pt x="1062" y="0"/>
                  </a:moveTo>
                  <a:cubicBezTo>
                    <a:pt x="419" y="0"/>
                    <a:pt x="0" y="547"/>
                    <a:pt x="0" y="1094"/>
                  </a:cubicBezTo>
                  <a:cubicBezTo>
                    <a:pt x="0" y="1770"/>
                    <a:pt x="419" y="2285"/>
                    <a:pt x="1062" y="2285"/>
                  </a:cubicBezTo>
                  <a:cubicBezTo>
                    <a:pt x="1738" y="2285"/>
                    <a:pt x="2285" y="1770"/>
                    <a:pt x="2285" y="1094"/>
                  </a:cubicBezTo>
                  <a:cubicBezTo>
                    <a:pt x="2285" y="547"/>
                    <a:pt x="1738" y="0"/>
                    <a:pt x="1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50" name="Google Shape;950;p55"/>
          <p:cNvCxnSpPr/>
          <p:nvPr/>
        </p:nvCxnSpPr>
        <p:spPr>
          <a:xfrm>
            <a:off x="4153994" y="3816484"/>
            <a:ext cx="36741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56"/>
          <p:cNvSpPr txBox="1"/>
          <p:nvPr/>
        </p:nvSpPr>
        <p:spPr>
          <a:xfrm>
            <a:off x="2304600" y="3018515"/>
            <a:ext cx="5679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50%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56" name="Google Shape;956;p56"/>
          <p:cNvSpPr txBox="1"/>
          <p:nvPr/>
        </p:nvSpPr>
        <p:spPr>
          <a:xfrm>
            <a:off x="3037825" y="2968200"/>
            <a:ext cx="12495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Efficiency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57" name="Google Shape;957;p56"/>
          <p:cNvSpPr/>
          <p:nvPr/>
        </p:nvSpPr>
        <p:spPr>
          <a:xfrm>
            <a:off x="4636000" y="1409900"/>
            <a:ext cx="2586000" cy="1805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58" name="Google Shape;958;p56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9950" y="1488782"/>
            <a:ext cx="2509350" cy="1551592"/>
          </a:xfrm>
          <a:prstGeom prst="rect">
            <a:avLst/>
          </a:prstGeom>
          <a:noFill/>
          <a:ln>
            <a:noFill/>
          </a:ln>
        </p:spPr>
      </p:pic>
      <p:sp>
        <p:nvSpPr>
          <p:cNvPr id="959" name="Google Shape;959;p56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NUMBERS</a:t>
            </a:r>
            <a:endParaRPr/>
          </a:p>
        </p:txBody>
      </p:sp>
      <p:sp>
        <p:nvSpPr>
          <p:cNvPr id="960" name="Google Shape;960;p56"/>
          <p:cNvSpPr txBox="1"/>
          <p:nvPr/>
        </p:nvSpPr>
        <p:spPr>
          <a:xfrm>
            <a:off x="5018692" y="2990291"/>
            <a:ext cx="3876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1990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1" name="Google Shape;961;p56"/>
          <p:cNvSpPr txBox="1"/>
          <p:nvPr/>
        </p:nvSpPr>
        <p:spPr>
          <a:xfrm>
            <a:off x="5515108" y="2990292"/>
            <a:ext cx="4044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2000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2" name="Google Shape;962;p56"/>
          <p:cNvSpPr txBox="1"/>
          <p:nvPr/>
        </p:nvSpPr>
        <p:spPr>
          <a:xfrm>
            <a:off x="7450921" y="1555900"/>
            <a:ext cx="10032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Budget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963" name="Google Shape;963;p56"/>
          <p:cNvSpPr txBox="1"/>
          <p:nvPr/>
        </p:nvSpPr>
        <p:spPr>
          <a:xfrm>
            <a:off x="7631037" y="1909175"/>
            <a:ext cx="8514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Mercury</a:t>
            </a:r>
            <a:endParaRPr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4" name="Google Shape;964;p56"/>
          <p:cNvSpPr txBox="1"/>
          <p:nvPr/>
        </p:nvSpPr>
        <p:spPr>
          <a:xfrm>
            <a:off x="7631112" y="2212325"/>
            <a:ext cx="851400" cy="22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Jupiter</a:t>
            </a:r>
            <a:endParaRPr>
              <a:solidFill>
                <a:srgbClr val="220051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65" name="Google Shape;965;p56"/>
          <p:cNvSpPr/>
          <p:nvPr/>
        </p:nvSpPr>
        <p:spPr>
          <a:xfrm rot="-5400000">
            <a:off x="7422546" y="1964208"/>
            <a:ext cx="119700" cy="1197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966" name="Google Shape;966;p56"/>
          <p:cNvSpPr/>
          <p:nvPr/>
        </p:nvSpPr>
        <p:spPr>
          <a:xfrm rot="-5400000">
            <a:off x="7422546" y="2267363"/>
            <a:ext cx="119700" cy="1197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</a:endParaRPr>
          </a:p>
        </p:txBody>
      </p:sp>
      <p:grpSp>
        <p:nvGrpSpPr>
          <p:cNvPr id="967" name="Google Shape;967;p56"/>
          <p:cNvGrpSpPr/>
          <p:nvPr/>
        </p:nvGrpSpPr>
        <p:grpSpPr>
          <a:xfrm>
            <a:off x="714975" y="3625975"/>
            <a:ext cx="1833390" cy="678300"/>
            <a:chOff x="714975" y="3625975"/>
            <a:chExt cx="1833390" cy="678300"/>
          </a:xfrm>
        </p:grpSpPr>
        <p:sp>
          <p:nvSpPr>
            <p:cNvPr id="968" name="Google Shape;968;p56"/>
            <p:cNvSpPr/>
            <p:nvPr/>
          </p:nvSpPr>
          <p:spPr>
            <a:xfrm>
              <a:off x="714975" y="3625975"/>
              <a:ext cx="1827900" cy="6783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6"/>
            <p:cNvSpPr txBox="1"/>
            <p:nvPr/>
          </p:nvSpPr>
          <p:spPr>
            <a:xfrm>
              <a:off x="720465" y="3656150"/>
              <a:ext cx="18279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Righteous"/>
                  <a:ea typeface="Righteous"/>
                  <a:cs typeface="Righteous"/>
                  <a:sym typeface="Righteous"/>
                </a:rPr>
                <a:t>$28.87</a:t>
              </a:r>
              <a:endParaRPr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970" name="Google Shape;970;p56"/>
            <p:cNvSpPr txBox="1"/>
            <p:nvPr/>
          </p:nvSpPr>
          <p:spPr>
            <a:xfrm>
              <a:off x="720465" y="4004730"/>
              <a:ext cx="1827900" cy="2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Spartan"/>
                  <a:ea typeface="Spartan"/>
                  <a:cs typeface="Spartan"/>
                  <a:sym typeface="Spartan"/>
                </a:rPr>
                <a:t>Avg. price per unit</a:t>
              </a:r>
              <a:endParaRPr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71" name="Google Shape;971;p56"/>
          <p:cNvSpPr txBox="1"/>
          <p:nvPr/>
        </p:nvSpPr>
        <p:spPr>
          <a:xfrm>
            <a:off x="713225" y="4488875"/>
            <a:ext cx="77175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Follow the link in the graph to modify its data and then paste the new one here. </a:t>
            </a:r>
            <a:r>
              <a:rPr lang="en" sz="1000" b="1">
                <a:solidFill>
                  <a:srgbClr val="FFFFFF"/>
                </a:solidFill>
                <a:uFill>
                  <a:noFill/>
                </a:uFill>
                <a:latin typeface="Spartan"/>
                <a:ea typeface="Spartan"/>
                <a:cs typeface="Spartan"/>
                <a:sym typeface="Spart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 more info, click here</a:t>
            </a:r>
            <a:endParaRPr sz="1000" b="1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FFFFFF"/>
              </a:solidFill>
              <a:latin typeface="Red Hat Text"/>
              <a:ea typeface="Red Hat Text"/>
              <a:cs typeface="Red Hat Text"/>
              <a:sym typeface="Red Hat Text"/>
            </a:endParaRPr>
          </a:p>
        </p:txBody>
      </p:sp>
      <p:grpSp>
        <p:nvGrpSpPr>
          <p:cNvPr id="972" name="Google Shape;972;p56"/>
          <p:cNvGrpSpPr/>
          <p:nvPr/>
        </p:nvGrpSpPr>
        <p:grpSpPr>
          <a:xfrm>
            <a:off x="2673018" y="3625975"/>
            <a:ext cx="1838325" cy="678300"/>
            <a:chOff x="2719638" y="3625975"/>
            <a:chExt cx="1838325" cy="678300"/>
          </a:xfrm>
        </p:grpSpPr>
        <p:sp>
          <p:nvSpPr>
            <p:cNvPr id="973" name="Google Shape;973;p56"/>
            <p:cNvSpPr/>
            <p:nvPr/>
          </p:nvSpPr>
          <p:spPr>
            <a:xfrm>
              <a:off x="2719638" y="3625975"/>
              <a:ext cx="1833300" cy="6783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56"/>
            <p:cNvSpPr txBox="1"/>
            <p:nvPr/>
          </p:nvSpPr>
          <p:spPr>
            <a:xfrm>
              <a:off x="2724662" y="3656150"/>
              <a:ext cx="1833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Righteous"/>
                  <a:ea typeface="Righteous"/>
                  <a:cs typeface="Righteous"/>
                  <a:sym typeface="Righteous"/>
                </a:rPr>
                <a:t>30 days</a:t>
              </a:r>
              <a:endParaRPr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975" name="Google Shape;975;p56"/>
            <p:cNvSpPr txBox="1"/>
            <p:nvPr/>
          </p:nvSpPr>
          <p:spPr>
            <a:xfrm>
              <a:off x="2724662" y="4004725"/>
              <a:ext cx="1833300" cy="2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Spartan"/>
                  <a:ea typeface="Spartan"/>
                  <a:cs typeface="Spartan"/>
                  <a:sym typeface="Spartan"/>
                </a:rPr>
                <a:t>Avg. days on market</a:t>
              </a:r>
              <a:endParaRPr sz="12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grpSp>
        <p:nvGrpSpPr>
          <p:cNvPr id="976" name="Google Shape;976;p56"/>
          <p:cNvGrpSpPr/>
          <p:nvPr/>
        </p:nvGrpSpPr>
        <p:grpSpPr>
          <a:xfrm>
            <a:off x="4635997" y="3625975"/>
            <a:ext cx="1838325" cy="678300"/>
            <a:chOff x="4734725" y="3625975"/>
            <a:chExt cx="1838325" cy="678300"/>
          </a:xfrm>
        </p:grpSpPr>
        <p:sp>
          <p:nvSpPr>
            <p:cNvPr id="977" name="Google Shape;977;p56"/>
            <p:cNvSpPr/>
            <p:nvPr/>
          </p:nvSpPr>
          <p:spPr>
            <a:xfrm>
              <a:off x="4734725" y="3625975"/>
              <a:ext cx="1833300" cy="6783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56"/>
            <p:cNvSpPr txBox="1"/>
            <p:nvPr/>
          </p:nvSpPr>
          <p:spPr>
            <a:xfrm>
              <a:off x="4739750" y="3656150"/>
              <a:ext cx="1833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Righteous"/>
                  <a:ea typeface="Righteous"/>
                  <a:cs typeface="Righteous"/>
                  <a:sym typeface="Righteous"/>
                </a:rPr>
                <a:t>40 shops</a:t>
              </a:r>
              <a:endParaRPr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979" name="Google Shape;979;p56"/>
            <p:cNvSpPr txBox="1"/>
            <p:nvPr/>
          </p:nvSpPr>
          <p:spPr>
            <a:xfrm>
              <a:off x="4739750" y="4004725"/>
              <a:ext cx="1833300" cy="2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Spartan"/>
                  <a:ea typeface="Spartan"/>
                  <a:cs typeface="Spartan"/>
                  <a:sym typeface="Spartan"/>
                </a:rPr>
                <a:t>Retailers</a:t>
              </a:r>
              <a:endParaRPr sz="1200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grpSp>
        <p:nvGrpSpPr>
          <p:cNvPr id="980" name="Google Shape;980;p56"/>
          <p:cNvGrpSpPr/>
          <p:nvPr/>
        </p:nvGrpSpPr>
        <p:grpSpPr>
          <a:xfrm>
            <a:off x="6598975" y="3625975"/>
            <a:ext cx="1838325" cy="678300"/>
            <a:chOff x="6598975" y="3625975"/>
            <a:chExt cx="1838325" cy="678300"/>
          </a:xfrm>
        </p:grpSpPr>
        <p:sp>
          <p:nvSpPr>
            <p:cNvPr id="981" name="Google Shape;981;p56"/>
            <p:cNvSpPr/>
            <p:nvPr/>
          </p:nvSpPr>
          <p:spPr>
            <a:xfrm>
              <a:off x="6598975" y="3625975"/>
              <a:ext cx="1833300" cy="678300"/>
            </a:xfrm>
            <a:prstGeom prst="rect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56"/>
            <p:cNvSpPr txBox="1"/>
            <p:nvPr/>
          </p:nvSpPr>
          <p:spPr>
            <a:xfrm>
              <a:off x="6604000" y="3656150"/>
              <a:ext cx="1833300" cy="348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chemeClr val="lt2"/>
                  </a:solidFill>
                  <a:latin typeface="Righteous"/>
                  <a:ea typeface="Righteous"/>
                  <a:cs typeface="Righteous"/>
                  <a:sym typeface="Righteous"/>
                </a:rPr>
                <a:t>77 units</a:t>
              </a:r>
              <a:endParaRPr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endParaRPr>
            </a:p>
          </p:txBody>
        </p:sp>
        <p:sp>
          <p:nvSpPr>
            <p:cNvPr id="983" name="Google Shape;983;p56"/>
            <p:cNvSpPr txBox="1"/>
            <p:nvPr/>
          </p:nvSpPr>
          <p:spPr>
            <a:xfrm>
              <a:off x="6604000" y="4004725"/>
              <a:ext cx="1833300" cy="229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accent2"/>
                  </a:solidFill>
                  <a:latin typeface="Spartan"/>
                  <a:ea typeface="Spartan"/>
                  <a:cs typeface="Spartan"/>
                  <a:sym typeface="Spartan"/>
                </a:rPr>
                <a:t>Remaining inventory</a:t>
              </a:r>
              <a:endParaRPr sz="1200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endParaRPr>
            </a:p>
          </p:txBody>
        </p:sp>
      </p:grpSp>
      <p:sp>
        <p:nvSpPr>
          <p:cNvPr id="984" name="Google Shape;984;p56"/>
          <p:cNvSpPr/>
          <p:nvPr/>
        </p:nvSpPr>
        <p:spPr>
          <a:xfrm rot="5400000" flipH="1">
            <a:off x="1261981" y="861212"/>
            <a:ext cx="267300" cy="1364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5" name="Google Shape;985;p56"/>
          <p:cNvSpPr/>
          <p:nvPr/>
        </p:nvSpPr>
        <p:spPr>
          <a:xfrm rot="5400000" flipH="1">
            <a:off x="782325" y="1340900"/>
            <a:ext cx="267300" cy="4044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6" name="Google Shape;986;p56"/>
          <p:cNvSpPr txBox="1"/>
          <p:nvPr/>
        </p:nvSpPr>
        <p:spPr>
          <a:xfrm>
            <a:off x="2304600" y="1480575"/>
            <a:ext cx="5679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25%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87" name="Google Shape;987;p56"/>
          <p:cNvSpPr/>
          <p:nvPr/>
        </p:nvSpPr>
        <p:spPr>
          <a:xfrm rot="5400000" flipH="1">
            <a:off x="1261981" y="1361823"/>
            <a:ext cx="267300" cy="1364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8" name="Google Shape;988;p56"/>
          <p:cNvSpPr/>
          <p:nvPr/>
        </p:nvSpPr>
        <p:spPr>
          <a:xfrm rot="5400000" flipH="1">
            <a:off x="1174100" y="1450728"/>
            <a:ext cx="265500" cy="11874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56"/>
          <p:cNvSpPr/>
          <p:nvPr/>
        </p:nvSpPr>
        <p:spPr>
          <a:xfrm rot="5400000" flipH="1">
            <a:off x="1261981" y="1870439"/>
            <a:ext cx="267300" cy="1364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0" name="Google Shape;990;p56"/>
          <p:cNvSpPr/>
          <p:nvPr/>
        </p:nvSpPr>
        <p:spPr>
          <a:xfrm rot="5400000" flipH="1">
            <a:off x="968000" y="2163914"/>
            <a:ext cx="267300" cy="7761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1" name="Google Shape;991;p56"/>
          <p:cNvSpPr/>
          <p:nvPr/>
        </p:nvSpPr>
        <p:spPr>
          <a:xfrm rot="5400000" flipH="1">
            <a:off x="1261981" y="2399274"/>
            <a:ext cx="267300" cy="13647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2" name="Google Shape;992;p56"/>
          <p:cNvSpPr/>
          <p:nvPr/>
        </p:nvSpPr>
        <p:spPr>
          <a:xfrm rot="5400000" flipH="1">
            <a:off x="782475" y="2878725"/>
            <a:ext cx="267000" cy="404400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3" name="Google Shape;993;p56"/>
          <p:cNvSpPr txBox="1"/>
          <p:nvPr/>
        </p:nvSpPr>
        <p:spPr>
          <a:xfrm>
            <a:off x="6028325" y="2990291"/>
            <a:ext cx="3876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2010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994" name="Google Shape;994;p56"/>
          <p:cNvSpPr txBox="1"/>
          <p:nvPr/>
        </p:nvSpPr>
        <p:spPr>
          <a:xfrm>
            <a:off x="6524742" y="2990292"/>
            <a:ext cx="404400" cy="11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2020</a:t>
            </a:r>
            <a:endParaRPr sz="900"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cxnSp>
        <p:nvCxnSpPr>
          <p:cNvPr id="995" name="Google Shape;995;p56"/>
          <p:cNvCxnSpPr/>
          <p:nvPr/>
        </p:nvCxnSpPr>
        <p:spPr>
          <a:xfrm>
            <a:off x="4850462" y="2924516"/>
            <a:ext cx="22215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96" name="Google Shape;996;p56"/>
          <p:cNvSpPr txBox="1"/>
          <p:nvPr/>
        </p:nvSpPr>
        <p:spPr>
          <a:xfrm>
            <a:off x="3037825" y="1430250"/>
            <a:ext cx="1100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Sales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97" name="Google Shape;997;p56"/>
          <p:cNvSpPr txBox="1"/>
          <p:nvPr/>
        </p:nvSpPr>
        <p:spPr>
          <a:xfrm>
            <a:off x="2304600" y="1976578"/>
            <a:ext cx="5679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80%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98" name="Google Shape;998;p56"/>
          <p:cNvSpPr txBox="1"/>
          <p:nvPr/>
        </p:nvSpPr>
        <p:spPr>
          <a:xfrm>
            <a:off x="3037825" y="1926253"/>
            <a:ext cx="1100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People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999" name="Google Shape;999;p56"/>
          <p:cNvSpPr txBox="1"/>
          <p:nvPr/>
        </p:nvSpPr>
        <p:spPr>
          <a:xfrm>
            <a:off x="2304600" y="2493576"/>
            <a:ext cx="567900" cy="2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50%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000" name="Google Shape;1000;p56"/>
          <p:cNvSpPr txBox="1"/>
          <p:nvPr/>
        </p:nvSpPr>
        <p:spPr>
          <a:xfrm>
            <a:off x="3037825" y="2443251"/>
            <a:ext cx="1100100" cy="3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Market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rgbClr val="FFFFFF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" name="Google Shape;1024;p58"/>
          <p:cNvSpPr txBox="1">
            <a:spLocks noGrp="1"/>
          </p:cNvSpPr>
          <p:nvPr>
            <p:ph type="title"/>
          </p:nvPr>
        </p:nvSpPr>
        <p:spPr>
          <a:xfrm>
            <a:off x="720000" y="129907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MULTIMEDIA</a:t>
            </a:r>
            <a:endParaRPr/>
          </a:p>
        </p:txBody>
      </p:sp>
      <p:grpSp>
        <p:nvGrpSpPr>
          <p:cNvPr id="1025" name="Google Shape;1025;p58"/>
          <p:cNvGrpSpPr/>
          <p:nvPr/>
        </p:nvGrpSpPr>
        <p:grpSpPr>
          <a:xfrm>
            <a:off x="4771375" y="1637258"/>
            <a:ext cx="3409428" cy="2448472"/>
            <a:chOff x="720010" y="1419647"/>
            <a:chExt cx="4021500" cy="3062887"/>
          </a:xfrm>
        </p:grpSpPr>
        <p:sp>
          <p:nvSpPr>
            <p:cNvPr id="1026" name="Google Shape;1026;p58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sp>
        <p:cxnSp>
          <p:nvCxnSpPr>
            <p:cNvPr id="1028" name="Google Shape;1028;p58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1029" name="Google Shape;1029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8500" y="1759326"/>
            <a:ext cx="3177900" cy="178754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30" name="Google Shape;1030;p58"/>
          <p:cNvSpPr txBox="1">
            <a:spLocks noGrp="1"/>
          </p:cNvSpPr>
          <p:nvPr>
            <p:ph type="body" idx="1"/>
          </p:nvPr>
        </p:nvSpPr>
        <p:spPr>
          <a:xfrm>
            <a:off x="1163300" y="1871775"/>
            <a:ext cx="3210000" cy="21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You can replace the image on the screen with your own work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Or you can replace the image on the screen with another image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Just right-click on it and select “Replace image”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0" name="Google Shape;1060;p6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PROJECTS</a:t>
            </a:r>
            <a:endParaRPr/>
          </a:p>
        </p:txBody>
      </p:sp>
      <p:cxnSp>
        <p:nvCxnSpPr>
          <p:cNvPr id="1061" name="Google Shape;1061;p62"/>
          <p:cNvCxnSpPr>
            <a:stCxn id="1062" idx="3"/>
            <a:endCxn id="1063" idx="1"/>
          </p:cNvCxnSpPr>
          <p:nvPr/>
        </p:nvCxnSpPr>
        <p:spPr>
          <a:xfrm>
            <a:off x="4103416" y="3129050"/>
            <a:ext cx="936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4" name="Google Shape;1064;p62"/>
          <p:cNvCxnSpPr>
            <a:stCxn id="1063" idx="3"/>
            <a:endCxn id="1065" idx="1"/>
          </p:cNvCxnSpPr>
          <p:nvPr/>
        </p:nvCxnSpPr>
        <p:spPr>
          <a:xfrm>
            <a:off x="5720509" y="3129050"/>
            <a:ext cx="936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6" name="Google Shape;1066;p62"/>
          <p:cNvCxnSpPr>
            <a:stCxn id="1067" idx="3"/>
            <a:endCxn id="1062" idx="1"/>
          </p:cNvCxnSpPr>
          <p:nvPr/>
        </p:nvCxnSpPr>
        <p:spPr>
          <a:xfrm>
            <a:off x="2487238" y="3129050"/>
            <a:ext cx="9354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68" name="Google Shape;1068;p62"/>
          <p:cNvCxnSpPr>
            <a:stCxn id="1062" idx="2"/>
            <a:endCxn id="1069" idx="0"/>
          </p:cNvCxnSpPr>
          <p:nvPr/>
        </p:nvCxnSpPr>
        <p:spPr>
          <a:xfrm>
            <a:off x="3763066" y="3469400"/>
            <a:ext cx="6300" cy="407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0" name="Google Shape;1070;p62"/>
          <p:cNvCxnSpPr>
            <a:stCxn id="1063" idx="0"/>
            <a:endCxn id="1071" idx="2"/>
          </p:cNvCxnSpPr>
          <p:nvPr/>
        </p:nvCxnSpPr>
        <p:spPr>
          <a:xfrm rot="10800000">
            <a:off x="5380159" y="2381000"/>
            <a:ext cx="0" cy="407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2" name="Google Shape;1072;p62"/>
          <p:cNvCxnSpPr>
            <a:stCxn id="1065" idx="2"/>
            <a:endCxn id="1073" idx="0"/>
          </p:cNvCxnSpPr>
          <p:nvPr/>
        </p:nvCxnSpPr>
        <p:spPr>
          <a:xfrm>
            <a:off x="6997113" y="3469400"/>
            <a:ext cx="0" cy="4077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74" name="Google Shape;1074;p62"/>
          <p:cNvCxnSpPr>
            <a:stCxn id="1067" idx="0"/>
          </p:cNvCxnSpPr>
          <p:nvPr/>
        </p:nvCxnSpPr>
        <p:spPr>
          <a:xfrm rot="10800000">
            <a:off x="2146888" y="2387600"/>
            <a:ext cx="0" cy="4011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67" name="Google Shape;1067;p62"/>
          <p:cNvSpPr/>
          <p:nvPr/>
        </p:nvSpPr>
        <p:spPr>
          <a:xfrm>
            <a:off x="1806538" y="2788700"/>
            <a:ext cx="680700" cy="680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01</a:t>
            </a:r>
            <a:endParaRPr sz="2000">
              <a:solidFill>
                <a:schemeClr val="lt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062" name="Google Shape;1062;p62"/>
          <p:cNvSpPr/>
          <p:nvPr/>
        </p:nvSpPr>
        <p:spPr>
          <a:xfrm>
            <a:off x="3422716" y="2788700"/>
            <a:ext cx="680700" cy="680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02</a:t>
            </a:r>
            <a:endParaRPr/>
          </a:p>
        </p:txBody>
      </p:sp>
      <p:sp>
        <p:nvSpPr>
          <p:cNvPr id="1063" name="Google Shape;1063;p62"/>
          <p:cNvSpPr/>
          <p:nvPr/>
        </p:nvSpPr>
        <p:spPr>
          <a:xfrm>
            <a:off x="5039809" y="2788700"/>
            <a:ext cx="680700" cy="680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03</a:t>
            </a:r>
            <a:endParaRPr/>
          </a:p>
        </p:txBody>
      </p:sp>
      <p:sp>
        <p:nvSpPr>
          <p:cNvPr id="1065" name="Google Shape;1065;p62"/>
          <p:cNvSpPr/>
          <p:nvPr/>
        </p:nvSpPr>
        <p:spPr>
          <a:xfrm>
            <a:off x="6656763" y="2788700"/>
            <a:ext cx="680700" cy="6807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lt2"/>
                </a:solidFill>
                <a:latin typeface="Righteous"/>
                <a:ea typeface="Righteous"/>
                <a:cs typeface="Righteous"/>
                <a:sym typeface="Righteous"/>
              </a:rPr>
              <a:t>04</a:t>
            </a:r>
            <a:endParaRPr/>
          </a:p>
        </p:txBody>
      </p:sp>
      <p:sp>
        <p:nvSpPr>
          <p:cNvPr id="1075" name="Google Shape;1075;p62"/>
          <p:cNvSpPr txBox="1"/>
          <p:nvPr/>
        </p:nvSpPr>
        <p:spPr>
          <a:xfrm>
            <a:off x="1317675" y="1649600"/>
            <a:ext cx="16584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Project 1</a:t>
            </a:r>
            <a:endParaRPr sz="2000"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076" name="Google Shape;1076;p62"/>
          <p:cNvSpPr txBox="1"/>
          <p:nvPr/>
        </p:nvSpPr>
        <p:spPr>
          <a:xfrm>
            <a:off x="1146975" y="1953450"/>
            <a:ext cx="1999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Venus is the second planet from the Sun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69" name="Google Shape;1069;p62"/>
          <p:cNvSpPr txBox="1"/>
          <p:nvPr/>
        </p:nvSpPr>
        <p:spPr>
          <a:xfrm>
            <a:off x="2940100" y="3877150"/>
            <a:ext cx="16584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Project 2</a:t>
            </a:r>
            <a:endParaRPr sz="2000"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077" name="Google Shape;1077;p62"/>
          <p:cNvSpPr txBox="1"/>
          <p:nvPr/>
        </p:nvSpPr>
        <p:spPr>
          <a:xfrm>
            <a:off x="2769400" y="4173599"/>
            <a:ext cx="1999800" cy="44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2"/>
                </a:solidFill>
                <a:latin typeface="Spartan"/>
                <a:ea typeface="Spartan"/>
                <a:cs typeface="Spartan"/>
                <a:sym typeface="Spartan"/>
              </a:rPr>
              <a:t>Despite being red, Mars is a cold place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78" name="Google Shape;1078;p62"/>
          <p:cNvSpPr txBox="1"/>
          <p:nvPr/>
        </p:nvSpPr>
        <p:spPr>
          <a:xfrm>
            <a:off x="4550950" y="1649600"/>
            <a:ext cx="16584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Project 3</a:t>
            </a:r>
            <a:endParaRPr sz="2000"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071" name="Google Shape;1071;p62"/>
          <p:cNvSpPr txBox="1"/>
          <p:nvPr/>
        </p:nvSpPr>
        <p:spPr>
          <a:xfrm>
            <a:off x="4380250" y="1953450"/>
            <a:ext cx="1999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Mercury is the closest planet to the Sun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  <p:sp>
        <p:nvSpPr>
          <p:cNvPr id="1073" name="Google Shape;1073;p62"/>
          <p:cNvSpPr txBox="1"/>
          <p:nvPr/>
        </p:nvSpPr>
        <p:spPr>
          <a:xfrm>
            <a:off x="6167900" y="3877150"/>
            <a:ext cx="1658400" cy="25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FFFEFC"/>
                </a:solidFill>
                <a:latin typeface="Righteous"/>
                <a:ea typeface="Righteous"/>
                <a:cs typeface="Righteous"/>
                <a:sym typeface="Righteous"/>
              </a:rPr>
              <a:t>Project 4</a:t>
            </a:r>
            <a:endParaRPr sz="2000">
              <a:solidFill>
                <a:srgbClr val="FFFEFC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1079" name="Google Shape;1079;p62"/>
          <p:cNvSpPr txBox="1"/>
          <p:nvPr/>
        </p:nvSpPr>
        <p:spPr>
          <a:xfrm>
            <a:off x="5997200" y="4173599"/>
            <a:ext cx="1999800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Spartan"/>
                <a:ea typeface="Spartan"/>
                <a:cs typeface="Spartan"/>
                <a:sym typeface="Spartan"/>
              </a:rPr>
              <a:t>Jupiter is the biggest planet of them all</a:t>
            </a:r>
            <a:endParaRPr>
              <a:solidFill>
                <a:srgbClr val="FFFFFF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4" name="Google Shape;1084;p63"/>
          <p:cNvSpPr txBox="1">
            <a:spLocks noGrp="1"/>
          </p:cNvSpPr>
          <p:nvPr>
            <p:ph type="title"/>
          </p:nvPr>
        </p:nvSpPr>
        <p:spPr>
          <a:xfrm>
            <a:off x="824924" y="3079804"/>
            <a:ext cx="219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1085" name="Google Shape;1085;p63"/>
          <p:cNvSpPr txBox="1">
            <a:spLocks noGrp="1"/>
          </p:cNvSpPr>
          <p:nvPr>
            <p:ph type="subTitle" idx="1"/>
          </p:nvPr>
        </p:nvSpPr>
        <p:spPr>
          <a:xfrm>
            <a:off x="3472051" y="278127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Sun. It’s hot there</a:t>
            </a:r>
            <a:endParaRPr/>
          </a:p>
        </p:txBody>
      </p:sp>
      <p:sp>
        <p:nvSpPr>
          <p:cNvPr id="1086" name="Google Shape;1086;p63"/>
          <p:cNvSpPr txBox="1">
            <a:spLocks noGrp="1"/>
          </p:cNvSpPr>
          <p:nvPr>
            <p:ph type="title" idx="2"/>
          </p:nvPr>
        </p:nvSpPr>
        <p:spPr>
          <a:xfrm>
            <a:off x="3471900" y="2423324"/>
            <a:ext cx="21999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1087" name="Google Shape;1087;p63"/>
          <p:cNvSpPr txBox="1">
            <a:spLocks noGrp="1"/>
          </p:cNvSpPr>
          <p:nvPr>
            <p:ph type="subTitle" idx="3"/>
          </p:nvPr>
        </p:nvSpPr>
        <p:spPr>
          <a:xfrm>
            <a:off x="824925" y="343775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the smallest one</a:t>
            </a:r>
            <a:endParaRPr/>
          </a:p>
        </p:txBody>
      </p:sp>
      <p:sp>
        <p:nvSpPr>
          <p:cNvPr id="1088" name="Google Shape;1088;p63"/>
          <p:cNvSpPr txBox="1">
            <a:spLocks noGrp="1"/>
          </p:cNvSpPr>
          <p:nvPr>
            <p:ph type="title" idx="4"/>
          </p:nvPr>
        </p:nvSpPr>
        <p:spPr>
          <a:xfrm>
            <a:off x="6212100" y="3079804"/>
            <a:ext cx="2087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1089" name="Google Shape;1089;p63"/>
          <p:cNvSpPr txBox="1">
            <a:spLocks noGrp="1"/>
          </p:cNvSpPr>
          <p:nvPr>
            <p:ph type="subTitle" idx="5"/>
          </p:nvPr>
        </p:nvSpPr>
        <p:spPr>
          <a:xfrm>
            <a:off x="6119175" y="3437754"/>
            <a:ext cx="2199900" cy="85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a very cold place</a:t>
            </a:r>
            <a:endParaRPr/>
          </a:p>
        </p:txBody>
      </p:sp>
      <p:sp>
        <p:nvSpPr>
          <p:cNvPr id="1090" name="Google Shape;1090;p63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AWARDS</a:t>
            </a:r>
            <a:endParaRPr/>
          </a:p>
        </p:txBody>
      </p:sp>
      <p:sp>
        <p:nvSpPr>
          <p:cNvPr id="1091" name="Google Shape;1091;p63"/>
          <p:cNvSpPr/>
          <p:nvPr/>
        </p:nvSpPr>
        <p:spPr>
          <a:xfrm>
            <a:off x="1606875" y="244850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3"/>
          <p:cNvSpPr/>
          <p:nvPr/>
        </p:nvSpPr>
        <p:spPr>
          <a:xfrm>
            <a:off x="4253900" y="178602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3" name="Google Shape;1093;p63"/>
          <p:cNvSpPr/>
          <p:nvPr/>
        </p:nvSpPr>
        <p:spPr>
          <a:xfrm>
            <a:off x="6937800" y="244850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94" name="Google Shape;1094;p63"/>
          <p:cNvGrpSpPr/>
          <p:nvPr/>
        </p:nvGrpSpPr>
        <p:grpSpPr>
          <a:xfrm>
            <a:off x="1737081" y="2576342"/>
            <a:ext cx="375591" cy="374060"/>
            <a:chOff x="-42062025" y="2316000"/>
            <a:chExt cx="319000" cy="317700"/>
          </a:xfrm>
        </p:grpSpPr>
        <p:sp>
          <p:nvSpPr>
            <p:cNvPr id="1095" name="Google Shape;1095;p63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63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" name="Google Shape;1097;p63"/>
          <p:cNvGrpSpPr/>
          <p:nvPr/>
        </p:nvGrpSpPr>
        <p:grpSpPr>
          <a:xfrm>
            <a:off x="4401839" y="1933245"/>
            <a:ext cx="340034" cy="341579"/>
            <a:chOff x="-12199250" y="2530225"/>
            <a:chExt cx="352075" cy="353675"/>
          </a:xfrm>
        </p:grpSpPr>
        <p:sp>
          <p:nvSpPr>
            <p:cNvPr id="1098" name="Google Shape;1098;p6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6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6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6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" name="Google Shape;1102;p63"/>
          <p:cNvGrpSpPr/>
          <p:nvPr/>
        </p:nvGrpSpPr>
        <p:grpSpPr>
          <a:xfrm>
            <a:off x="7085697" y="2593294"/>
            <a:ext cx="340221" cy="340168"/>
            <a:chOff x="5648375" y="1427025"/>
            <a:chExt cx="483200" cy="483125"/>
          </a:xfrm>
        </p:grpSpPr>
        <p:sp>
          <p:nvSpPr>
            <p:cNvPr id="1103" name="Google Shape;1103;p63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04" name="Google Shape;1104;p63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9" name="Google Shape;1109;p64"/>
          <p:cNvSpPr txBox="1">
            <a:spLocks noGrp="1"/>
          </p:cNvSpPr>
          <p:nvPr>
            <p:ph type="subTitle" idx="1"/>
          </p:nvPr>
        </p:nvSpPr>
        <p:spPr>
          <a:xfrm>
            <a:off x="4572000" y="1706450"/>
            <a:ext cx="3856800" cy="44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</p:txBody>
      </p:sp>
      <p:sp>
        <p:nvSpPr>
          <p:cNvPr id="1110" name="Google Shape;1110;p64"/>
          <p:cNvSpPr txBox="1">
            <a:spLocks noGrp="1"/>
          </p:cNvSpPr>
          <p:nvPr>
            <p:ph type="subTitle" idx="2"/>
          </p:nvPr>
        </p:nvSpPr>
        <p:spPr>
          <a:xfrm>
            <a:off x="5524900" y="2319500"/>
            <a:ext cx="2904000" cy="680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 +91 620 421 88 yourcompany.com</a:t>
            </a:r>
            <a:endParaRPr/>
          </a:p>
        </p:txBody>
      </p:sp>
      <p:sp>
        <p:nvSpPr>
          <p:cNvPr id="1111" name="Google Shape;1111;p64"/>
          <p:cNvSpPr txBox="1">
            <a:spLocks noGrp="1"/>
          </p:cNvSpPr>
          <p:nvPr>
            <p:ph type="title"/>
          </p:nvPr>
        </p:nvSpPr>
        <p:spPr>
          <a:xfrm>
            <a:off x="2646100" y="357200"/>
            <a:ext cx="5782800" cy="1189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112" name="Google Shape;1112;p64"/>
          <p:cNvSpPr/>
          <p:nvPr/>
        </p:nvSpPr>
        <p:spPr>
          <a:xfrm>
            <a:off x="6901658" y="3282837"/>
            <a:ext cx="136380" cy="293839"/>
          </a:xfrm>
          <a:custGeom>
            <a:avLst/>
            <a:gdLst/>
            <a:ahLst/>
            <a:cxnLst/>
            <a:rect l="l" t="t" r="r" b="b"/>
            <a:pathLst>
              <a:path w="25116" h="54114" extrusionOk="0">
                <a:moveTo>
                  <a:pt x="5594" y="27285"/>
                </a:moveTo>
                <a:lnTo>
                  <a:pt x="5594" y="53428"/>
                </a:lnTo>
                <a:cubicBezTo>
                  <a:pt x="5594" y="53771"/>
                  <a:pt x="5936" y="54113"/>
                  <a:pt x="6279" y="54113"/>
                </a:cubicBezTo>
                <a:lnTo>
                  <a:pt x="15983" y="54113"/>
                </a:lnTo>
                <a:cubicBezTo>
                  <a:pt x="16325" y="53999"/>
                  <a:pt x="16554" y="53771"/>
                  <a:pt x="16554" y="53428"/>
                </a:cubicBezTo>
                <a:lnTo>
                  <a:pt x="16554" y="26829"/>
                </a:lnTo>
                <a:lnTo>
                  <a:pt x="23746" y="26829"/>
                </a:lnTo>
                <a:cubicBezTo>
                  <a:pt x="23974" y="26715"/>
                  <a:pt x="24317" y="26600"/>
                  <a:pt x="24431" y="26258"/>
                </a:cubicBezTo>
                <a:lnTo>
                  <a:pt x="25002" y="18267"/>
                </a:lnTo>
                <a:cubicBezTo>
                  <a:pt x="25116" y="17924"/>
                  <a:pt x="24773" y="17467"/>
                  <a:pt x="24431" y="17467"/>
                </a:cubicBezTo>
                <a:lnTo>
                  <a:pt x="16554" y="17467"/>
                </a:lnTo>
                <a:lnTo>
                  <a:pt x="16554" y="11874"/>
                </a:lnTo>
                <a:cubicBezTo>
                  <a:pt x="16554" y="10504"/>
                  <a:pt x="17695" y="9476"/>
                  <a:pt x="18951" y="9476"/>
                </a:cubicBezTo>
                <a:lnTo>
                  <a:pt x="24431" y="9476"/>
                </a:lnTo>
                <a:cubicBezTo>
                  <a:pt x="24773" y="9476"/>
                  <a:pt x="25116" y="9134"/>
                  <a:pt x="25116" y="8677"/>
                </a:cubicBezTo>
                <a:lnTo>
                  <a:pt x="25116" y="686"/>
                </a:lnTo>
                <a:cubicBezTo>
                  <a:pt x="25116" y="343"/>
                  <a:pt x="24773" y="1"/>
                  <a:pt x="24431" y="1"/>
                </a:cubicBezTo>
                <a:lnTo>
                  <a:pt x="15298" y="1"/>
                </a:lnTo>
                <a:cubicBezTo>
                  <a:pt x="9932" y="1"/>
                  <a:pt x="5594" y="4339"/>
                  <a:pt x="5594" y="9704"/>
                </a:cubicBezTo>
                <a:lnTo>
                  <a:pt x="5594" y="17467"/>
                </a:lnTo>
                <a:lnTo>
                  <a:pt x="685" y="17467"/>
                </a:lnTo>
                <a:cubicBezTo>
                  <a:pt x="342" y="17467"/>
                  <a:pt x="0" y="17696"/>
                  <a:pt x="0" y="18152"/>
                </a:cubicBezTo>
                <a:lnTo>
                  <a:pt x="0" y="26144"/>
                </a:lnTo>
                <a:cubicBezTo>
                  <a:pt x="0" y="26486"/>
                  <a:pt x="342" y="26829"/>
                  <a:pt x="685" y="26829"/>
                </a:cubicBezTo>
                <a:lnTo>
                  <a:pt x="5594" y="2682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3" name="Google Shape;1113;p64"/>
          <p:cNvSpPr/>
          <p:nvPr/>
        </p:nvSpPr>
        <p:spPr>
          <a:xfrm>
            <a:off x="7446467" y="3282736"/>
            <a:ext cx="294712" cy="294095"/>
          </a:xfrm>
          <a:custGeom>
            <a:avLst/>
            <a:gdLst/>
            <a:ahLst/>
            <a:cxnLst/>
            <a:rect l="l" t="t" r="r" b="b"/>
            <a:pathLst>
              <a:path w="55371" h="55255" extrusionOk="0">
                <a:moveTo>
                  <a:pt x="42355" y="9704"/>
                </a:moveTo>
                <a:cubicBezTo>
                  <a:pt x="38131" y="9704"/>
                  <a:pt x="38131" y="15983"/>
                  <a:pt x="42355" y="15983"/>
                </a:cubicBezTo>
                <a:cubicBezTo>
                  <a:pt x="44068" y="15983"/>
                  <a:pt x="45552" y="14613"/>
                  <a:pt x="45552" y="12900"/>
                </a:cubicBezTo>
                <a:cubicBezTo>
                  <a:pt x="45552" y="11188"/>
                  <a:pt x="44068" y="9704"/>
                  <a:pt x="42355" y="9704"/>
                </a:cubicBezTo>
                <a:close/>
                <a:moveTo>
                  <a:pt x="26913" y="18532"/>
                </a:moveTo>
                <a:cubicBezTo>
                  <a:pt x="27299" y="18532"/>
                  <a:pt x="27690" y="18557"/>
                  <a:pt x="28085" y="18608"/>
                </a:cubicBezTo>
                <a:cubicBezTo>
                  <a:pt x="32880" y="18608"/>
                  <a:pt x="36761" y="22490"/>
                  <a:pt x="36647" y="27285"/>
                </a:cubicBezTo>
                <a:cubicBezTo>
                  <a:pt x="36647" y="31965"/>
                  <a:pt x="32766" y="35847"/>
                  <a:pt x="28085" y="35847"/>
                </a:cubicBezTo>
                <a:cubicBezTo>
                  <a:pt x="27699" y="35897"/>
                  <a:pt x="27317" y="35922"/>
                  <a:pt x="26940" y="35922"/>
                </a:cubicBezTo>
                <a:cubicBezTo>
                  <a:pt x="22187" y="35922"/>
                  <a:pt x="18267" y="32036"/>
                  <a:pt x="18267" y="27171"/>
                </a:cubicBezTo>
                <a:cubicBezTo>
                  <a:pt x="18267" y="22314"/>
                  <a:pt x="22172" y="18532"/>
                  <a:pt x="26913" y="18532"/>
                </a:cubicBezTo>
                <a:close/>
                <a:moveTo>
                  <a:pt x="28085" y="13699"/>
                </a:moveTo>
                <a:cubicBezTo>
                  <a:pt x="16212" y="13699"/>
                  <a:pt x="10161" y="28084"/>
                  <a:pt x="18495" y="36532"/>
                </a:cubicBezTo>
                <a:cubicBezTo>
                  <a:pt x="21256" y="39330"/>
                  <a:pt x="24651" y="40580"/>
                  <a:pt x="27979" y="40580"/>
                </a:cubicBezTo>
                <a:cubicBezTo>
                  <a:pt x="34834" y="40580"/>
                  <a:pt x="41403" y="35277"/>
                  <a:pt x="41556" y="27285"/>
                </a:cubicBezTo>
                <a:cubicBezTo>
                  <a:pt x="41556" y="19864"/>
                  <a:pt x="35506" y="13699"/>
                  <a:pt x="28085" y="13699"/>
                </a:cubicBezTo>
                <a:close/>
                <a:moveTo>
                  <a:pt x="38702" y="5480"/>
                </a:moveTo>
                <a:cubicBezTo>
                  <a:pt x="44867" y="5480"/>
                  <a:pt x="49890" y="10503"/>
                  <a:pt x="49890" y="16782"/>
                </a:cubicBezTo>
                <a:lnTo>
                  <a:pt x="49890" y="38587"/>
                </a:lnTo>
                <a:cubicBezTo>
                  <a:pt x="49890" y="44751"/>
                  <a:pt x="44867" y="49889"/>
                  <a:pt x="38702" y="49889"/>
                </a:cubicBezTo>
                <a:lnTo>
                  <a:pt x="16669" y="49889"/>
                </a:lnTo>
                <a:cubicBezTo>
                  <a:pt x="10390" y="49889"/>
                  <a:pt x="5367" y="44751"/>
                  <a:pt x="5367" y="38587"/>
                </a:cubicBezTo>
                <a:lnTo>
                  <a:pt x="5367" y="16782"/>
                </a:lnTo>
                <a:cubicBezTo>
                  <a:pt x="5367" y="10503"/>
                  <a:pt x="10390" y="5480"/>
                  <a:pt x="16669" y="5480"/>
                </a:cubicBezTo>
                <a:close/>
                <a:moveTo>
                  <a:pt x="16555" y="0"/>
                </a:moveTo>
                <a:cubicBezTo>
                  <a:pt x="7422" y="0"/>
                  <a:pt x="1" y="7306"/>
                  <a:pt x="115" y="16439"/>
                </a:cubicBezTo>
                <a:lnTo>
                  <a:pt x="115" y="38815"/>
                </a:lnTo>
                <a:cubicBezTo>
                  <a:pt x="115" y="47948"/>
                  <a:pt x="7422" y="55254"/>
                  <a:pt x="16555" y="55254"/>
                </a:cubicBezTo>
                <a:lnTo>
                  <a:pt x="38931" y="55254"/>
                </a:lnTo>
                <a:cubicBezTo>
                  <a:pt x="47949" y="55140"/>
                  <a:pt x="55256" y="47834"/>
                  <a:pt x="55370" y="38815"/>
                </a:cubicBezTo>
                <a:lnTo>
                  <a:pt x="55370" y="16439"/>
                </a:lnTo>
                <a:cubicBezTo>
                  <a:pt x="55370" y="7421"/>
                  <a:pt x="47949" y="0"/>
                  <a:pt x="389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4" name="Google Shape;1114;p64"/>
          <p:cNvSpPr/>
          <p:nvPr/>
        </p:nvSpPr>
        <p:spPr>
          <a:xfrm>
            <a:off x="8071550" y="3282752"/>
            <a:ext cx="274090" cy="273451"/>
          </a:xfrm>
          <a:custGeom>
            <a:avLst/>
            <a:gdLst/>
            <a:ahLst/>
            <a:cxnLst/>
            <a:rect l="l" t="t" r="r" b="b"/>
            <a:pathLst>
              <a:path w="49319" h="49204" extrusionOk="0">
                <a:moveTo>
                  <a:pt x="5937" y="0"/>
                </a:moveTo>
                <a:cubicBezTo>
                  <a:pt x="2740" y="0"/>
                  <a:pt x="115" y="2626"/>
                  <a:pt x="115" y="5822"/>
                </a:cubicBezTo>
                <a:cubicBezTo>
                  <a:pt x="0" y="9133"/>
                  <a:pt x="2626" y="11873"/>
                  <a:pt x="5937" y="11873"/>
                </a:cubicBezTo>
                <a:cubicBezTo>
                  <a:pt x="9248" y="11873"/>
                  <a:pt x="11988" y="9133"/>
                  <a:pt x="11988" y="5822"/>
                </a:cubicBezTo>
                <a:cubicBezTo>
                  <a:pt x="11873" y="2626"/>
                  <a:pt x="9248" y="0"/>
                  <a:pt x="5937" y="0"/>
                </a:cubicBezTo>
                <a:close/>
                <a:moveTo>
                  <a:pt x="800" y="16325"/>
                </a:moveTo>
                <a:lnTo>
                  <a:pt x="800" y="49204"/>
                </a:lnTo>
                <a:lnTo>
                  <a:pt x="11074" y="49204"/>
                </a:lnTo>
                <a:lnTo>
                  <a:pt x="11074" y="16325"/>
                </a:lnTo>
                <a:close/>
                <a:moveTo>
                  <a:pt x="36787" y="15521"/>
                </a:moveTo>
                <a:cubicBezTo>
                  <a:pt x="32910" y="15521"/>
                  <a:pt x="29289" y="17557"/>
                  <a:pt x="27400" y="20892"/>
                </a:cubicBezTo>
                <a:lnTo>
                  <a:pt x="27171" y="20892"/>
                </a:lnTo>
                <a:lnTo>
                  <a:pt x="27171" y="16325"/>
                </a:lnTo>
                <a:lnTo>
                  <a:pt x="17467" y="16325"/>
                </a:lnTo>
                <a:lnTo>
                  <a:pt x="17467" y="49204"/>
                </a:lnTo>
                <a:lnTo>
                  <a:pt x="27628" y="49204"/>
                </a:lnTo>
                <a:lnTo>
                  <a:pt x="27628" y="32993"/>
                </a:lnTo>
                <a:cubicBezTo>
                  <a:pt x="27628" y="28655"/>
                  <a:pt x="28541" y="24545"/>
                  <a:pt x="33793" y="24545"/>
                </a:cubicBezTo>
                <a:cubicBezTo>
                  <a:pt x="39044" y="24545"/>
                  <a:pt x="39044" y="29454"/>
                  <a:pt x="39044" y="33221"/>
                </a:cubicBezTo>
                <a:lnTo>
                  <a:pt x="39044" y="49204"/>
                </a:lnTo>
                <a:lnTo>
                  <a:pt x="49319" y="49204"/>
                </a:lnTo>
                <a:lnTo>
                  <a:pt x="49319" y="31166"/>
                </a:lnTo>
                <a:cubicBezTo>
                  <a:pt x="49319" y="22262"/>
                  <a:pt x="47492" y="15526"/>
                  <a:pt x="37103" y="15526"/>
                </a:cubicBezTo>
                <a:cubicBezTo>
                  <a:pt x="36998" y="15523"/>
                  <a:pt x="36892" y="15521"/>
                  <a:pt x="36787" y="1552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5" name="Google Shape;1115;p64"/>
          <p:cNvSpPr/>
          <p:nvPr/>
        </p:nvSpPr>
        <p:spPr>
          <a:xfrm>
            <a:off x="6749651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6" name="Google Shape;1116;p64"/>
          <p:cNvSpPr/>
          <p:nvPr/>
        </p:nvSpPr>
        <p:spPr>
          <a:xfrm>
            <a:off x="7373613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7" name="Google Shape;1117;p64"/>
          <p:cNvSpPr/>
          <p:nvPr/>
        </p:nvSpPr>
        <p:spPr>
          <a:xfrm>
            <a:off x="7988400" y="3209578"/>
            <a:ext cx="440400" cy="4404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8" name="Google Shape;1118;p64"/>
          <p:cNvSpPr txBox="1"/>
          <p:nvPr/>
        </p:nvSpPr>
        <p:spPr>
          <a:xfrm>
            <a:off x="4969600" y="4446277"/>
            <a:ext cx="3459300" cy="18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2"/>
                </a:solidFill>
                <a:latin typeface="Spartan"/>
                <a:ea typeface="Spartan"/>
                <a:cs typeface="Spartan"/>
                <a:sym typeface="Spartan"/>
              </a:rPr>
              <a:t>Please keep this slide for attribution</a:t>
            </a:r>
            <a:endParaRPr sz="1200">
              <a:solidFill>
                <a:schemeClr val="lt2"/>
              </a:solidFill>
              <a:latin typeface="Spartan"/>
              <a:ea typeface="Spartan"/>
              <a:cs typeface="Spartan"/>
              <a:sym typeface="Spartan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37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INTRODUZIONE AL GIOCO</a:t>
            </a:r>
            <a:endParaRPr dirty="0"/>
          </a:p>
        </p:txBody>
      </p:sp>
      <p:sp>
        <p:nvSpPr>
          <p:cNvPr id="532" name="Google Shape;532;p37"/>
          <p:cNvSpPr txBox="1">
            <a:spLocks noGrp="1"/>
          </p:cNvSpPr>
          <p:nvPr>
            <p:ph type="body" idx="1"/>
          </p:nvPr>
        </p:nvSpPr>
        <p:spPr>
          <a:xfrm>
            <a:off x="1172150" y="1023300"/>
            <a:ext cx="7828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Spartan Medium"/>
              <a:ea typeface="Spartan Medium"/>
              <a:cs typeface="Spartan Medium"/>
              <a:sym typeface="Spartan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Spartan Medium"/>
              <a:ea typeface="Spartan Medium"/>
              <a:cs typeface="Spartan Medium"/>
              <a:sym typeface="Spartan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13000">
              <a:schemeClr val="dk1"/>
            </a:gs>
            <a:gs pos="47000">
              <a:srgbClr val="08848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8"/>
          <p:cNvSpPr/>
          <p:nvPr/>
        </p:nvSpPr>
        <p:spPr>
          <a:xfrm rot="5400000">
            <a:off x="9334925" y="4960000"/>
            <a:ext cx="834175" cy="834975"/>
          </a:xfrm>
          <a:custGeom>
            <a:avLst/>
            <a:gdLst/>
            <a:ahLst/>
            <a:cxnLst/>
            <a:rect l="l" t="t" r="r" b="b"/>
            <a:pathLst>
              <a:path w="33367" h="33399" extrusionOk="0">
                <a:moveTo>
                  <a:pt x="0" y="1"/>
                </a:moveTo>
                <a:lnTo>
                  <a:pt x="33366" y="33399"/>
                </a:lnTo>
                <a:lnTo>
                  <a:pt x="33366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38"/>
          <p:cNvSpPr txBox="1">
            <a:spLocks noGrp="1"/>
          </p:cNvSpPr>
          <p:nvPr>
            <p:ph type="title" idx="4"/>
          </p:nvPr>
        </p:nvSpPr>
        <p:spPr>
          <a:xfrm>
            <a:off x="3497321" y="2920550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03.</a:t>
            </a:r>
            <a:endParaRPr/>
          </a:p>
        </p:txBody>
      </p:sp>
      <p:sp>
        <p:nvSpPr>
          <p:cNvPr id="539" name="Google Shape;539;p38"/>
          <p:cNvSpPr txBox="1">
            <a:spLocks noGrp="1"/>
          </p:cNvSpPr>
          <p:nvPr>
            <p:ph type="title" idx="6"/>
          </p:nvPr>
        </p:nvSpPr>
        <p:spPr>
          <a:xfrm>
            <a:off x="4689896" y="1622650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02.</a:t>
            </a:r>
            <a:endParaRPr/>
          </a:p>
        </p:txBody>
      </p:sp>
      <p:sp>
        <p:nvSpPr>
          <p:cNvPr id="540" name="Google Shape;540;p38"/>
          <p:cNvSpPr txBox="1">
            <a:spLocks noGrp="1"/>
          </p:cNvSpPr>
          <p:nvPr>
            <p:ph type="title" idx="3"/>
          </p:nvPr>
        </p:nvSpPr>
        <p:spPr>
          <a:xfrm>
            <a:off x="3497321" y="1622650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01.</a:t>
            </a:r>
            <a:endParaRPr dirty="0"/>
          </a:p>
        </p:txBody>
      </p:sp>
      <p:sp>
        <p:nvSpPr>
          <p:cNvPr id="541" name="Google Shape;541;p38"/>
          <p:cNvSpPr txBox="1">
            <a:spLocks noGrp="1"/>
          </p:cNvSpPr>
          <p:nvPr>
            <p:ph type="title" idx="5"/>
          </p:nvPr>
        </p:nvSpPr>
        <p:spPr>
          <a:xfrm>
            <a:off x="4689896" y="2920550"/>
            <a:ext cx="944700" cy="95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04.</a:t>
            </a:r>
            <a:endParaRPr/>
          </a:p>
        </p:txBody>
      </p:sp>
      <p:sp>
        <p:nvSpPr>
          <p:cNvPr id="542" name="Google Shape;542;p38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it-IT" dirty="0"/>
              <a:t>FUNZIONALITA’ PRINCIPALI</a:t>
            </a:r>
            <a:endParaRPr dirty="0"/>
          </a:p>
        </p:txBody>
      </p:sp>
      <p:sp>
        <p:nvSpPr>
          <p:cNvPr id="543" name="Google Shape;543;p38"/>
          <p:cNvSpPr txBox="1">
            <a:spLocks noGrp="1"/>
          </p:cNvSpPr>
          <p:nvPr>
            <p:ph type="subTitle" idx="1"/>
          </p:nvPr>
        </p:nvSpPr>
        <p:spPr>
          <a:xfrm>
            <a:off x="720000" y="1622650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Multiplayer Online</a:t>
            </a:r>
            <a:endParaRPr dirty="0"/>
          </a:p>
        </p:txBody>
      </p:sp>
      <p:sp>
        <p:nvSpPr>
          <p:cNvPr id="544" name="Google Shape;544;p38"/>
          <p:cNvSpPr txBox="1">
            <a:spLocks noGrp="1"/>
          </p:cNvSpPr>
          <p:nvPr>
            <p:ph type="subTitle" idx="2"/>
          </p:nvPr>
        </p:nvSpPr>
        <p:spPr>
          <a:xfrm>
            <a:off x="716600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Client-Server &amp; </a:t>
            </a:r>
            <a:r>
              <a:rPr lang="it-IT" dirty="0" err="1"/>
              <a:t>Thread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5" name="Google Shape;545;p38"/>
          <p:cNvSpPr txBox="1">
            <a:spLocks noGrp="1"/>
          </p:cNvSpPr>
          <p:nvPr>
            <p:ph type="subTitle" idx="7"/>
          </p:nvPr>
        </p:nvSpPr>
        <p:spPr>
          <a:xfrm>
            <a:off x="720000" y="2920550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Attractive GUI</a:t>
            </a:r>
            <a:endParaRPr dirty="0"/>
          </a:p>
        </p:txBody>
      </p:sp>
      <p:sp>
        <p:nvSpPr>
          <p:cNvPr id="546" name="Google Shape;546;p38"/>
          <p:cNvSpPr txBox="1">
            <a:spLocks noGrp="1"/>
          </p:cNvSpPr>
          <p:nvPr>
            <p:ph type="subTitle" idx="8"/>
          </p:nvPr>
        </p:nvSpPr>
        <p:spPr>
          <a:xfrm>
            <a:off x="7131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Java Swing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7" name="Google Shape;547;p38"/>
          <p:cNvSpPr txBox="1">
            <a:spLocks noGrp="1"/>
          </p:cNvSpPr>
          <p:nvPr>
            <p:ph type="subTitle" idx="9"/>
          </p:nvPr>
        </p:nvSpPr>
        <p:spPr>
          <a:xfrm>
            <a:off x="5849700" y="1631454"/>
            <a:ext cx="2574300" cy="36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endParaRPr lang="it-IT" dirty="0"/>
          </a:p>
          <a:p>
            <a:r>
              <a:rPr lang="it-IT" dirty="0" err="1"/>
              <a:t>Physical</a:t>
            </a:r>
            <a:r>
              <a:rPr lang="it-IT" dirty="0"/>
              <a:t> </a:t>
            </a:r>
            <a:r>
              <a:rPr lang="it-IT" dirty="0" err="1"/>
              <a:t>Collisions</a:t>
            </a:r>
            <a:br>
              <a:rPr lang="it-IT" dirty="0"/>
            </a:br>
            <a:endParaRPr lang="it-IT" dirty="0"/>
          </a:p>
        </p:txBody>
      </p:sp>
      <p:sp>
        <p:nvSpPr>
          <p:cNvPr id="548" name="Google Shape;548;p38"/>
          <p:cNvSpPr txBox="1">
            <a:spLocks noGrp="1"/>
          </p:cNvSpPr>
          <p:nvPr>
            <p:ph type="subTitle" idx="13"/>
          </p:nvPr>
        </p:nvSpPr>
        <p:spPr>
          <a:xfrm>
            <a:off x="5849804" y="1989652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Gestione collisioni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49" name="Google Shape;549;p38"/>
          <p:cNvSpPr txBox="1">
            <a:spLocks noGrp="1"/>
          </p:cNvSpPr>
          <p:nvPr>
            <p:ph type="subTitle" idx="14"/>
          </p:nvPr>
        </p:nvSpPr>
        <p:spPr>
          <a:xfrm>
            <a:off x="5863500" y="2920550"/>
            <a:ext cx="2574300" cy="36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Sound </a:t>
            </a:r>
            <a:r>
              <a:rPr lang="it-IT" dirty="0" err="1"/>
              <a:t>Effect</a:t>
            </a:r>
            <a:endParaRPr dirty="0"/>
          </a:p>
        </p:txBody>
      </p:sp>
      <p:sp>
        <p:nvSpPr>
          <p:cNvPr id="550" name="Google Shape;550;p38"/>
          <p:cNvSpPr txBox="1">
            <a:spLocks noGrp="1"/>
          </p:cNvSpPr>
          <p:nvPr>
            <p:ph type="subTitle" idx="15"/>
          </p:nvPr>
        </p:nvSpPr>
        <p:spPr>
          <a:xfrm>
            <a:off x="5856675" y="3287953"/>
            <a:ext cx="257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dirty="0"/>
              <a:t>Suoni generali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36000">
              <a:schemeClr val="dk1"/>
            </a:gs>
            <a:gs pos="100000">
              <a:schemeClr val="dk2"/>
            </a:gs>
          </a:gsLst>
          <a:lin ang="2700006" scaled="0"/>
        </a:gradFill>
        <a:effectLst/>
      </p:bgPr>
    </p:bg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47"/>
          <p:cNvSpPr/>
          <p:nvPr/>
        </p:nvSpPr>
        <p:spPr>
          <a:xfrm>
            <a:off x="1570200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p47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PHILOSOPHY</a:t>
            </a:r>
            <a:endParaRPr/>
          </a:p>
        </p:txBody>
      </p:sp>
      <p:sp>
        <p:nvSpPr>
          <p:cNvPr id="664" name="Google Shape;664;p47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665" name="Google Shape;665;p47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</a:t>
            </a:r>
            <a:endParaRPr/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the Solar System</a:t>
            </a:r>
            <a:endParaRPr/>
          </a:p>
        </p:txBody>
      </p:sp>
      <p:sp>
        <p:nvSpPr>
          <p:cNvPr id="666" name="Google Shape;666;p47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667" name="Google Shape;667;p47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hot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" name="Google Shape;668;p47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669" name="Google Shape;669;p47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grpSp>
        <p:nvGrpSpPr>
          <p:cNvPr id="670" name="Google Shape;670;p47"/>
          <p:cNvGrpSpPr/>
          <p:nvPr/>
        </p:nvGrpSpPr>
        <p:grpSpPr>
          <a:xfrm>
            <a:off x="1712627" y="2134638"/>
            <a:ext cx="351039" cy="351039"/>
            <a:chOff x="892750" y="4993750"/>
            <a:chExt cx="483125" cy="483125"/>
          </a:xfrm>
        </p:grpSpPr>
        <p:sp>
          <p:nvSpPr>
            <p:cNvPr id="671" name="Google Shape;671;p47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2" name="Google Shape;672;p47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673" name="Google Shape;673;p47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FFFE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674" name="Google Shape;674;p47"/>
          <p:cNvSpPr/>
          <p:nvPr/>
        </p:nvSpPr>
        <p:spPr>
          <a:xfrm>
            <a:off x="7073901" y="2122328"/>
            <a:ext cx="363831" cy="365037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47"/>
          <p:cNvSpPr/>
          <p:nvPr/>
        </p:nvSpPr>
        <p:spPr>
          <a:xfrm>
            <a:off x="426903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47"/>
          <p:cNvSpPr/>
          <p:nvPr/>
        </p:nvSpPr>
        <p:spPr>
          <a:xfrm>
            <a:off x="4403875" y="2129329"/>
            <a:ext cx="366336" cy="351049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FFFE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677" name="Google Shape;677;p47"/>
          <p:cNvSpPr/>
          <p:nvPr/>
        </p:nvSpPr>
        <p:spPr>
          <a:xfrm>
            <a:off x="6937788" y="1992304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49"/>
          <p:cNvSpPr txBox="1">
            <a:spLocks noGrp="1"/>
          </p:cNvSpPr>
          <p:nvPr>
            <p:ph type="title" idx="15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SERVICES</a:t>
            </a:r>
            <a:endParaRPr/>
          </a:p>
        </p:txBody>
      </p:sp>
      <p:sp>
        <p:nvSpPr>
          <p:cNvPr id="748" name="Google Shape;748;p49"/>
          <p:cNvSpPr txBox="1">
            <a:spLocks noGrp="1"/>
          </p:cNvSpPr>
          <p:nvPr>
            <p:ph type="title"/>
          </p:nvPr>
        </p:nvSpPr>
        <p:spPr>
          <a:xfrm>
            <a:off x="720000" y="1996625"/>
            <a:ext cx="25614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</a:t>
            </a:r>
            <a:endParaRPr/>
          </a:p>
        </p:txBody>
      </p:sp>
      <p:sp>
        <p:nvSpPr>
          <p:cNvPr id="749" name="Google Shape;749;p49"/>
          <p:cNvSpPr txBox="1">
            <a:spLocks noGrp="1"/>
          </p:cNvSpPr>
          <p:nvPr>
            <p:ph type="subTitle" idx="1"/>
          </p:nvPr>
        </p:nvSpPr>
        <p:spPr>
          <a:xfrm>
            <a:off x="719800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</a:t>
            </a:r>
            <a:endParaRPr/>
          </a:p>
        </p:txBody>
      </p:sp>
      <p:sp>
        <p:nvSpPr>
          <p:cNvPr id="750" name="Google Shape;750;p49"/>
          <p:cNvSpPr txBox="1">
            <a:spLocks noGrp="1"/>
          </p:cNvSpPr>
          <p:nvPr>
            <p:ph type="title" idx="2"/>
          </p:nvPr>
        </p:nvSpPr>
        <p:spPr>
          <a:xfrm>
            <a:off x="3281400" y="1996625"/>
            <a:ext cx="25815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751" name="Google Shape;751;p49"/>
          <p:cNvSpPr txBox="1">
            <a:spLocks noGrp="1"/>
          </p:cNvSpPr>
          <p:nvPr>
            <p:ph type="subTitle" idx="3"/>
          </p:nvPr>
        </p:nvSpPr>
        <p:spPr>
          <a:xfrm>
            <a:off x="5842500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actually cold</a:t>
            </a:r>
            <a:endParaRPr/>
          </a:p>
        </p:txBody>
      </p:sp>
      <p:sp>
        <p:nvSpPr>
          <p:cNvPr id="752" name="Google Shape;752;p49"/>
          <p:cNvSpPr txBox="1">
            <a:spLocks noGrp="1"/>
          </p:cNvSpPr>
          <p:nvPr>
            <p:ph type="title" idx="4"/>
          </p:nvPr>
        </p:nvSpPr>
        <p:spPr>
          <a:xfrm>
            <a:off x="720000" y="3826750"/>
            <a:ext cx="25614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</a:t>
            </a:r>
            <a:endParaRPr/>
          </a:p>
        </p:txBody>
      </p:sp>
      <p:sp>
        <p:nvSpPr>
          <p:cNvPr id="753" name="Google Shape;753;p49"/>
          <p:cNvSpPr txBox="1">
            <a:spLocks noGrp="1"/>
          </p:cNvSpPr>
          <p:nvPr>
            <p:ph type="subTitle" idx="5"/>
          </p:nvPr>
        </p:nvSpPr>
        <p:spPr>
          <a:xfrm>
            <a:off x="720000" y="4123775"/>
            <a:ext cx="25614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754" name="Google Shape;754;p49"/>
          <p:cNvSpPr txBox="1">
            <a:spLocks noGrp="1"/>
          </p:cNvSpPr>
          <p:nvPr>
            <p:ph type="title" idx="6"/>
          </p:nvPr>
        </p:nvSpPr>
        <p:spPr>
          <a:xfrm>
            <a:off x="3281621" y="3826750"/>
            <a:ext cx="25812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</a:t>
            </a:r>
            <a:endParaRPr/>
          </a:p>
        </p:txBody>
      </p:sp>
      <p:sp>
        <p:nvSpPr>
          <p:cNvPr id="755" name="Google Shape;755;p49"/>
          <p:cNvSpPr txBox="1">
            <a:spLocks noGrp="1"/>
          </p:cNvSpPr>
          <p:nvPr>
            <p:ph type="subTitle" idx="7"/>
          </p:nvPr>
        </p:nvSpPr>
        <p:spPr>
          <a:xfrm>
            <a:off x="3281450" y="4123775"/>
            <a:ext cx="25812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</a:t>
            </a:r>
            <a:endParaRPr/>
          </a:p>
        </p:txBody>
      </p:sp>
      <p:sp>
        <p:nvSpPr>
          <p:cNvPr id="756" name="Google Shape;756;p49"/>
          <p:cNvSpPr/>
          <p:nvPr/>
        </p:nvSpPr>
        <p:spPr>
          <a:xfrm>
            <a:off x="1710900" y="128202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49"/>
          <p:cNvSpPr/>
          <p:nvPr/>
        </p:nvSpPr>
        <p:spPr>
          <a:xfrm>
            <a:off x="1710900" y="3106226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49"/>
          <p:cNvSpPr/>
          <p:nvPr/>
        </p:nvSpPr>
        <p:spPr>
          <a:xfrm>
            <a:off x="4253900" y="128202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49"/>
          <p:cNvSpPr/>
          <p:nvPr/>
        </p:nvSpPr>
        <p:spPr>
          <a:xfrm>
            <a:off x="4253900" y="3106226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49"/>
          <p:cNvSpPr/>
          <p:nvPr/>
        </p:nvSpPr>
        <p:spPr>
          <a:xfrm>
            <a:off x="6796900" y="128202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49"/>
          <p:cNvSpPr/>
          <p:nvPr/>
        </p:nvSpPr>
        <p:spPr>
          <a:xfrm>
            <a:off x="6796900" y="3106226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49"/>
          <p:cNvSpPr txBox="1">
            <a:spLocks noGrp="1"/>
          </p:cNvSpPr>
          <p:nvPr>
            <p:ph type="title" idx="8"/>
          </p:nvPr>
        </p:nvSpPr>
        <p:spPr>
          <a:xfrm>
            <a:off x="5847400" y="1996625"/>
            <a:ext cx="25815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Mars</a:t>
            </a:r>
            <a:endParaRPr/>
          </a:p>
        </p:txBody>
      </p:sp>
      <p:sp>
        <p:nvSpPr>
          <p:cNvPr id="763" name="Google Shape;763;p49"/>
          <p:cNvSpPr txBox="1">
            <a:spLocks noGrp="1"/>
          </p:cNvSpPr>
          <p:nvPr>
            <p:ph type="subTitle" idx="9"/>
          </p:nvPr>
        </p:nvSpPr>
        <p:spPr>
          <a:xfrm>
            <a:off x="3281438" y="2293500"/>
            <a:ext cx="25815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name, but it’s terribly hot</a:t>
            </a:r>
            <a:endParaRPr/>
          </a:p>
        </p:txBody>
      </p:sp>
      <p:sp>
        <p:nvSpPr>
          <p:cNvPr id="764" name="Google Shape;764;p49"/>
          <p:cNvSpPr txBox="1">
            <a:spLocks noGrp="1"/>
          </p:cNvSpPr>
          <p:nvPr>
            <p:ph type="title" idx="13"/>
          </p:nvPr>
        </p:nvSpPr>
        <p:spPr>
          <a:xfrm>
            <a:off x="5867670" y="3826750"/>
            <a:ext cx="2561100" cy="2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</a:t>
            </a:r>
            <a:endParaRPr/>
          </a:p>
        </p:txBody>
      </p:sp>
      <p:sp>
        <p:nvSpPr>
          <p:cNvPr id="765" name="Google Shape;765;p49"/>
          <p:cNvSpPr txBox="1">
            <a:spLocks noGrp="1"/>
          </p:cNvSpPr>
          <p:nvPr>
            <p:ph type="subTitle" idx="14"/>
          </p:nvPr>
        </p:nvSpPr>
        <p:spPr>
          <a:xfrm>
            <a:off x="5867500" y="4123775"/>
            <a:ext cx="25611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Solar System</a:t>
            </a:r>
            <a:endParaRPr/>
          </a:p>
        </p:txBody>
      </p:sp>
      <p:grpSp>
        <p:nvGrpSpPr>
          <p:cNvPr id="766" name="Google Shape;766;p49"/>
          <p:cNvGrpSpPr/>
          <p:nvPr/>
        </p:nvGrpSpPr>
        <p:grpSpPr>
          <a:xfrm>
            <a:off x="1879402" y="1429923"/>
            <a:ext cx="298996" cy="340204"/>
            <a:chOff x="1516475" y="238075"/>
            <a:chExt cx="424650" cy="483175"/>
          </a:xfrm>
        </p:grpSpPr>
        <p:sp>
          <p:nvSpPr>
            <p:cNvPr id="767" name="Google Shape;767;p49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68" name="Google Shape;768;p49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69" name="Google Shape;769;p49"/>
          <p:cNvGrpSpPr/>
          <p:nvPr/>
        </p:nvGrpSpPr>
        <p:grpSpPr>
          <a:xfrm>
            <a:off x="4421319" y="1430258"/>
            <a:ext cx="301161" cy="339535"/>
            <a:chOff x="3299850" y="238575"/>
            <a:chExt cx="427725" cy="482225"/>
          </a:xfrm>
        </p:grpSpPr>
        <p:sp>
          <p:nvSpPr>
            <p:cNvPr id="770" name="Google Shape;770;p49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1" name="Google Shape;771;p49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2" name="Google Shape;772;p49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3" name="Google Shape;773;p49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4" name="Google Shape;774;p49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75" name="Google Shape;775;p49"/>
          <p:cNvSpPr/>
          <p:nvPr/>
        </p:nvSpPr>
        <p:spPr>
          <a:xfrm>
            <a:off x="6938673" y="1416248"/>
            <a:ext cx="352455" cy="340116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776" name="Google Shape;776;p49"/>
          <p:cNvGrpSpPr/>
          <p:nvPr/>
        </p:nvGrpSpPr>
        <p:grpSpPr>
          <a:xfrm>
            <a:off x="1853095" y="3254142"/>
            <a:ext cx="351610" cy="340168"/>
            <a:chOff x="3270550" y="832575"/>
            <a:chExt cx="499375" cy="483125"/>
          </a:xfrm>
        </p:grpSpPr>
        <p:sp>
          <p:nvSpPr>
            <p:cNvPr id="777" name="Google Shape;777;p49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8" name="Google Shape;778;p49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79" name="Google Shape;779;p49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780" name="Google Shape;780;p49"/>
          <p:cNvGrpSpPr/>
          <p:nvPr/>
        </p:nvGrpSpPr>
        <p:grpSpPr>
          <a:xfrm>
            <a:off x="4394084" y="3250271"/>
            <a:ext cx="355641" cy="340151"/>
            <a:chOff x="5049750" y="832600"/>
            <a:chExt cx="505100" cy="483100"/>
          </a:xfrm>
        </p:grpSpPr>
        <p:sp>
          <p:nvSpPr>
            <p:cNvPr id="781" name="Google Shape;781;p49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782" name="Google Shape;782;p49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783" name="Google Shape;783;p49"/>
          <p:cNvSpPr/>
          <p:nvPr/>
        </p:nvSpPr>
        <p:spPr>
          <a:xfrm>
            <a:off x="6975374" y="3254133"/>
            <a:ext cx="279052" cy="340186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50"/>
          <p:cNvSpPr/>
          <p:nvPr/>
        </p:nvSpPr>
        <p:spPr>
          <a:xfrm>
            <a:off x="1386455" y="1954753"/>
            <a:ext cx="1003500" cy="1003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50"/>
          <p:cNvSpPr/>
          <p:nvPr/>
        </p:nvSpPr>
        <p:spPr>
          <a:xfrm rot="10800000">
            <a:off x="1381505" y="1949774"/>
            <a:ext cx="1013400" cy="1013400"/>
          </a:xfrm>
          <a:prstGeom prst="arc">
            <a:avLst>
              <a:gd name="adj1" fmla="val 5436344"/>
              <a:gd name="adj2" fmla="val 2013394"/>
            </a:avLst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50"/>
          <p:cNvSpPr/>
          <p:nvPr/>
        </p:nvSpPr>
        <p:spPr>
          <a:xfrm>
            <a:off x="6754005" y="1954753"/>
            <a:ext cx="1003500" cy="1003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50"/>
          <p:cNvSpPr/>
          <p:nvPr/>
        </p:nvSpPr>
        <p:spPr>
          <a:xfrm rot="10800000">
            <a:off x="6749055" y="1949774"/>
            <a:ext cx="1013400" cy="1013400"/>
          </a:xfrm>
          <a:prstGeom prst="arc">
            <a:avLst>
              <a:gd name="adj1" fmla="val 5436344"/>
              <a:gd name="adj2" fmla="val 21525511"/>
            </a:avLst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50"/>
          <p:cNvSpPr/>
          <p:nvPr/>
        </p:nvSpPr>
        <p:spPr>
          <a:xfrm>
            <a:off x="4070230" y="1954753"/>
            <a:ext cx="1003500" cy="1003500"/>
          </a:xfrm>
          <a:prstGeom prst="ellipse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50"/>
          <p:cNvSpPr/>
          <p:nvPr/>
        </p:nvSpPr>
        <p:spPr>
          <a:xfrm rot="10800000">
            <a:off x="4065280" y="1949774"/>
            <a:ext cx="1013400" cy="1013400"/>
          </a:xfrm>
          <a:prstGeom prst="arc">
            <a:avLst>
              <a:gd name="adj1" fmla="val 5436344"/>
              <a:gd name="adj2" fmla="val 3772937"/>
            </a:avLst>
          </a:prstGeom>
          <a:noFill/>
          <a:ln w="762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50"/>
          <p:cNvSpPr txBox="1">
            <a:spLocks noGrp="1"/>
          </p:cNvSpPr>
          <p:nvPr>
            <p:ph type="title"/>
          </p:nvPr>
        </p:nvSpPr>
        <p:spPr>
          <a:xfrm>
            <a:off x="720000" y="2867163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TikiTaka</a:t>
            </a:r>
            <a:endParaRPr dirty="0"/>
          </a:p>
        </p:txBody>
      </p:sp>
      <p:sp>
        <p:nvSpPr>
          <p:cNvPr id="795" name="Google Shape;795;p50"/>
          <p:cNvSpPr txBox="1">
            <a:spLocks noGrp="1"/>
          </p:cNvSpPr>
          <p:nvPr>
            <p:ph type="subTitle" idx="1"/>
          </p:nvPr>
        </p:nvSpPr>
        <p:spPr>
          <a:xfrm>
            <a:off x="720000" y="3301325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the biggest planet in the Solar System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50"/>
          <p:cNvSpPr txBox="1">
            <a:spLocks noGrp="1"/>
          </p:cNvSpPr>
          <p:nvPr>
            <p:ph type="title" idx="2"/>
          </p:nvPr>
        </p:nvSpPr>
        <p:spPr>
          <a:xfrm>
            <a:off x="3403800" y="2867200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Fifa</a:t>
            </a:r>
            <a:endParaRPr dirty="0"/>
          </a:p>
        </p:txBody>
      </p:sp>
      <p:sp>
        <p:nvSpPr>
          <p:cNvPr id="797" name="Google Shape;797;p50"/>
          <p:cNvSpPr txBox="1">
            <a:spLocks noGrp="1"/>
          </p:cNvSpPr>
          <p:nvPr>
            <p:ph type="subTitle" idx="3"/>
          </p:nvPr>
        </p:nvSpPr>
        <p:spPr>
          <a:xfrm>
            <a:off x="3403800" y="3301362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is the second planet from the Sun</a:t>
            </a:r>
            <a:endParaRPr/>
          </a:p>
        </p:txBody>
      </p:sp>
      <p:sp>
        <p:nvSpPr>
          <p:cNvPr id="798" name="Google Shape;798;p50"/>
          <p:cNvSpPr txBox="1">
            <a:spLocks noGrp="1"/>
          </p:cNvSpPr>
          <p:nvPr>
            <p:ph type="title" idx="6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BEST SELLERS</a:t>
            </a:r>
            <a:endParaRPr/>
          </a:p>
        </p:txBody>
      </p:sp>
      <p:sp>
        <p:nvSpPr>
          <p:cNvPr id="799" name="Google Shape;799;p50"/>
          <p:cNvSpPr txBox="1">
            <a:spLocks noGrp="1"/>
          </p:cNvSpPr>
          <p:nvPr>
            <p:ph type="title" idx="4"/>
          </p:nvPr>
        </p:nvSpPr>
        <p:spPr>
          <a:xfrm>
            <a:off x="6087600" y="2867188"/>
            <a:ext cx="23364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err="1"/>
              <a:t>SoccerStar</a:t>
            </a:r>
            <a:endParaRPr dirty="0"/>
          </a:p>
        </p:txBody>
      </p:sp>
      <p:sp>
        <p:nvSpPr>
          <p:cNvPr id="800" name="Google Shape;800;p50"/>
          <p:cNvSpPr txBox="1">
            <a:spLocks noGrp="1"/>
          </p:cNvSpPr>
          <p:nvPr>
            <p:ph type="subTitle" idx="5"/>
          </p:nvPr>
        </p:nvSpPr>
        <p:spPr>
          <a:xfrm>
            <a:off x="6087600" y="3301350"/>
            <a:ext cx="2336400" cy="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Saturn is a gas giant with several rings</a:t>
            </a:r>
            <a:endParaRPr/>
          </a:p>
        </p:txBody>
      </p:sp>
      <p:sp>
        <p:nvSpPr>
          <p:cNvPr id="801" name="Google Shape;801;p50"/>
          <p:cNvSpPr txBox="1"/>
          <p:nvPr/>
        </p:nvSpPr>
        <p:spPr>
          <a:xfrm>
            <a:off x="812105" y="1370700"/>
            <a:ext cx="21522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 dirty="0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80%</a:t>
            </a:r>
            <a:endParaRPr sz="2500" b="1" dirty="0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02" name="Google Shape;802;p50"/>
          <p:cNvSpPr txBox="1"/>
          <p:nvPr/>
        </p:nvSpPr>
        <p:spPr>
          <a:xfrm>
            <a:off x="3495880" y="1370700"/>
            <a:ext cx="21522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90%</a:t>
            </a:r>
            <a:endParaRPr sz="2500" b="1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  <p:sp>
        <p:nvSpPr>
          <p:cNvPr id="803" name="Google Shape;803;p50"/>
          <p:cNvSpPr txBox="1"/>
          <p:nvPr/>
        </p:nvSpPr>
        <p:spPr>
          <a:xfrm>
            <a:off x="6179655" y="1370700"/>
            <a:ext cx="2152200" cy="35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b="1">
                <a:solidFill>
                  <a:schemeClr val="dk2"/>
                </a:solidFill>
                <a:latin typeface="Righteous"/>
                <a:ea typeface="Righteous"/>
                <a:cs typeface="Righteous"/>
                <a:sym typeface="Righteous"/>
              </a:rPr>
              <a:t>75%</a:t>
            </a:r>
            <a:endParaRPr sz="2500" b="1">
              <a:solidFill>
                <a:schemeClr val="dk2"/>
              </a:solidFill>
              <a:latin typeface="Righteous"/>
              <a:ea typeface="Righteous"/>
              <a:cs typeface="Righteous"/>
              <a:sym typeface="Righteou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1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dirty="0"/>
              <a:t>AWESOME WORDS</a:t>
            </a:r>
            <a:endParaRPr sz="80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52"/>
          <p:cNvSpPr/>
          <p:nvPr/>
        </p:nvSpPr>
        <p:spPr>
          <a:xfrm>
            <a:off x="2426563" y="192227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52"/>
          <p:cNvSpPr/>
          <p:nvPr/>
        </p:nvSpPr>
        <p:spPr>
          <a:xfrm>
            <a:off x="6081438" y="1922275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52"/>
          <p:cNvSpPr txBox="1">
            <a:spLocks noGrp="1"/>
          </p:cNvSpPr>
          <p:nvPr>
            <p:ph type="title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TESTIMONIALS</a:t>
            </a:r>
            <a:endParaRPr/>
          </a:p>
        </p:txBody>
      </p:sp>
      <p:sp>
        <p:nvSpPr>
          <p:cNvPr id="816" name="Google Shape;816;p52"/>
          <p:cNvSpPr txBox="1">
            <a:spLocks noGrp="1"/>
          </p:cNvSpPr>
          <p:nvPr>
            <p:ph type="subTitle" idx="1"/>
          </p:nvPr>
        </p:nvSpPr>
        <p:spPr>
          <a:xfrm>
            <a:off x="1290763" y="2488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Helena James</a:t>
            </a:r>
            <a:endParaRPr/>
          </a:p>
        </p:txBody>
      </p:sp>
      <p:sp>
        <p:nvSpPr>
          <p:cNvPr id="817" name="Google Shape;817;p52"/>
          <p:cNvSpPr txBox="1">
            <a:spLocks noGrp="1"/>
          </p:cNvSpPr>
          <p:nvPr>
            <p:ph type="subTitle" idx="2"/>
          </p:nvPr>
        </p:nvSpPr>
        <p:spPr>
          <a:xfrm>
            <a:off x="4945638" y="2488150"/>
            <a:ext cx="29076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John Patterson</a:t>
            </a:r>
            <a:endParaRPr/>
          </a:p>
        </p:txBody>
      </p:sp>
      <p:sp>
        <p:nvSpPr>
          <p:cNvPr id="818" name="Google Shape;818;p52"/>
          <p:cNvSpPr txBox="1">
            <a:spLocks noGrp="1"/>
          </p:cNvSpPr>
          <p:nvPr>
            <p:ph type="subTitle" idx="3"/>
          </p:nvPr>
        </p:nvSpPr>
        <p:spPr>
          <a:xfrm>
            <a:off x="1290763" y="3102175"/>
            <a:ext cx="2907600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“Mercury is the closest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to the Sun and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smallest one in the Solar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System—it’s only a bit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larger than the Moon”</a:t>
            </a:r>
            <a:endParaRPr/>
          </a:p>
        </p:txBody>
      </p:sp>
      <p:sp>
        <p:nvSpPr>
          <p:cNvPr id="819" name="Google Shape;819;p52"/>
          <p:cNvSpPr txBox="1">
            <a:spLocks noGrp="1"/>
          </p:cNvSpPr>
          <p:nvPr>
            <p:ph type="subTitle" idx="4"/>
          </p:nvPr>
        </p:nvSpPr>
        <p:spPr>
          <a:xfrm>
            <a:off x="4945638" y="3102175"/>
            <a:ext cx="2907600" cy="113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“Despite being red, Mars 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cold place, not hot.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is full of iron oxide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dust, which gives the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planet its reddish cast”</a:t>
            </a:r>
            <a:endParaRPr/>
          </a:p>
        </p:txBody>
      </p:sp>
      <p:grpSp>
        <p:nvGrpSpPr>
          <p:cNvPr id="820" name="Google Shape;820;p52"/>
          <p:cNvGrpSpPr/>
          <p:nvPr/>
        </p:nvGrpSpPr>
        <p:grpSpPr>
          <a:xfrm>
            <a:off x="6240788" y="2060624"/>
            <a:ext cx="317290" cy="359303"/>
            <a:chOff x="-57950750" y="2296300"/>
            <a:chExt cx="279625" cy="316650"/>
          </a:xfrm>
        </p:grpSpPr>
        <p:sp>
          <p:nvSpPr>
            <p:cNvPr id="821" name="Google Shape;821;p52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52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2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2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5" name="Google Shape;825;p52"/>
          <p:cNvGrpSpPr/>
          <p:nvPr/>
        </p:nvGrpSpPr>
        <p:grpSpPr>
          <a:xfrm>
            <a:off x="2564022" y="2060624"/>
            <a:ext cx="361090" cy="359303"/>
            <a:chOff x="-55225575" y="1903275"/>
            <a:chExt cx="318225" cy="316650"/>
          </a:xfrm>
        </p:grpSpPr>
        <p:sp>
          <p:nvSpPr>
            <p:cNvPr id="826" name="Google Shape;826;p52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2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2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52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52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p53"/>
          <p:cNvSpPr txBox="1">
            <a:spLocks noGrp="1"/>
          </p:cNvSpPr>
          <p:nvPr>
            <p:ph type="title"/>
          </p:nvPr>
        </p:nvSpPr>
        <p:spPr>
          <a:xfrm>
            <a:off x="1853925" y="1682850"/>
            <a:ext cx="279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Loyalty</a:t>
            </a:r>
            <a:endParaRPr/>
          </a:p>
        </p:txBody>
      </p:sp>
      <p:sp>
        <p:nvSpPr>
          <p:cNvPr id="836" name="Google Shape;836;p53"/>
          <p:cNvSpPr txBox="1">
            <a:spLocks noGrp="1"/>
          </p:cNvSpPr>
          <p:nvPr>
            <p:ph type="subTitle" idx="1"/>
          </p:nvPr>
        </p:nvSpPr>
        <p:spPr>
          <a:xfrm>
            <a:off x="1853925" y="2116975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Neptune is the farthest planet from the Sun. It’s really cold there</a:t>
            </a:r>
            <a:endParaRPr/>
          </a:p>
        </p:txBody>
      </p:sp>
      <p:sp>
        <p:nvSpPr>
          <p:cNvPr id="837" name="Google Shape;837;p53"/>
          <p:cNvSpPr txBox="1">
            <a:spLocks noGrp="1"/>
          </p:cNvSpPr>
          <p:nvPr>
            <p:ph type="title" idx="2"/>
          </p:nvPr>
        </p:nvSpPr>
        <p:spPr>
          <a:xfrm>
            <a:off x="5739075" y="1682850"/>
            <a:ext cx="2689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Efficiency</a:t>
            </a:r>
            <a:endParaRPr/>
          </a:p>
        </p:txBody>
      </p:sp>
      <p:sp>
        <p:nvSpPr>
          <p:cNvPr id="838" name="Google Shape;838;p53"/>
          <p:cNvSpPr txBox="1">
            <a:spLocks noGrp="1"/>
          </p:cNvSpPr>
          <p:nvPr>
            <p:ph type="subTitle" idx="3"/>
          </p:nvPr>
        </p:nvSpPr>
        <p:spPr>
          <a:xfrm>
            <a:off x="5739100" y="2116975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Despite being red, Mars is a very cold place. It’s full of iron oxide dust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53"/>
          <p:cNvSpPr txBox="1">
            <a:spLocks noGrp="1"/>
          </p:cNvSpPr>
          <p:nvPr>
            <p:ph type="title" idx="8"/>
          </p:nvPr>
        </p:nvSpPr>
        <p:spPr>
          <a:xfrm>
            <a:off x="720000" y="5350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STRENGTHS</a:t>
            </a:r>
            <a:endParaRPr/>
          </a:p>
        </p:txBody>
      </p:sp>
      <p:sp>
        <p:nvSpPr>
          <p:cNvPr id="840" name="Google Shape;840;p53"/>
          <p:cNvSpPr txBox="1">
            <a:spLocks noGrp="1"/>
          </p:cNvSpPr>
          <p:nvPr>
            <p:ph type="title" idx="4"/>
          </p:nvPr>
        </p:nvSpPr>
        <p:spPr>
          <a:xfrm>
            <a:off x="1853925" y="3057303"/>
            <a:ext cx="2791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</a:t>
            </a:r>
            <a:endParaRPr/>
          </a:p>
        </p:txBody>
      </p:sp>
      <p:sp>
        <p:nvSpPr>
          <p:cNvPr id="841" name="Google Shape;841;p53"/>
          <p:cNvSpPr txBox="1">
            <a:spLocks noGrp="1"/>
          </p:cNvSpPr>
          <p:nvPr>
            <p:ph type="subTitle" idx="5"/>
          </p:nvPr>
        </p:nvSpPr>
        <p:spPr>
          <a:xfrm>
            <a:off x="1853925" y="3491428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Mercury is the closest planet to the Sun and also the smallest one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53"/>
          <p:cNvSpPr txBox="1">
            <a:spLocks noGrp="1"/>
          </p:cNvSpPr>
          <p:nvPr>
            <p:ph type="title" idx="6"/>
          </p:nvPr>
        </p:nvSpPr>
        <p:spPr>
          <a:xfrm>
            <a:off x="5739075" y="3057303"/>
            <a:ext cx="26898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Commitment</a:t>
            </a:r>
            <a:endParaRPr/>
          </a:p>
        </p:txBody>
      </p:sp>
      <p:sp>
        <p:nvSpPr>
          <p:cNvPr id="843" name="Google Shape;843;p53"/>
          <p:cNvSpPr txBox="1">
            <a:spLocks noGrp="1"/>
          </p:cNvSpPr>
          <p:nvPr>
            <p:ph type="subTitle" idx="7"/>
          </p:nvPr>
        </p:nvSpPr>
        <p:spPr>
          <a:xfrm>
            <a:off x="5739100" y="3491428"/>
            <a:ext cx="2689800" cy="77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Jupiter is a gas giant and the biggest planet in the Solar System 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53"/>
          <p:cNvSpPr/>
          <p:nvPr/>
        </p:nvSpPr>
        <p:spPr>
          <a:xfrm>
            <a:off x="1101000" y="185625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53"/>
          <p:cNvSpPr/>
          <p:nvPr/>
        </p:nvSpPr>
        <p:spPr>
          <a:xfrm>
            <a:off x="1101000" y="324080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53"/>
          <p:cNvSpPr/>
          <p:nvPr/>
        </p:nvSpPr>
        <p:spPr>
          <a:xfrm>
            <a:off x="4948575" y="185625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53"/>
          <p:cNvSpPr/>
          <p:nvPr/>
        </p:nvSpPr>
        <p:spPr>
          <a:xfrm>
            <a:off x="4948575" y="3240800"/>
            <a:ext cx="636000" cy="636000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8" name="Google Shape;848;p53"/>
          <p:cNvGrpSpPr/>
          <p:nvPr/>
        </p:nvGrpSpPr>
        <p:grpSpPr>
          <a:xfrm>
            <a:off x="1243195" y="2004166"/>
            <a:ext cx="351610" cy="340168"/>
            <a:chOff x="3270550" y="832575"/>
            <a:chExt cx="499375" cy="483125"/>
          </a:xfrm>
        </p:grpSpPr>
        <p:sp>
          <p:nvSpPr>
            <p:cNvPr id="849" name="Google Shape;849;p53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0" name="Google Shape;850;p53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1" name="Google Shape;851;p53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52" name="Google Shape;852;p53"/>
          <p:cNvGrpSpPr/>
          <p:nvPr/>
        </p:nvGrpSpPr>
        <p:grpSpPr>
          <a:xfrm>
            <a:off x="1257212" y="3398678"/>
            <a:ext cx="323587" cy="320242"/>
            <a:chOff x="3282325" y="2035675"/>
            <a:chExt cx="459575" cy="454825"/>
          </a:xfrm>
        </p:grpSpPr>
        <p:sp>
          <p:nvSpPr>
            <p:cNvPr id="853" name="Google Shape;853;p53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4" name="Google Shape;854;p53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5" name="Google Shape;855;p53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56" name="Google Shape;856;p53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857" name="Google Shape;857;p53"/>
          <p:cNvSpPr/>
          <p:nvPr/>
        </p:nvSpPr>
        <p:spPr>
          <a:xfrm>
            <a:off x="5101359" y="3400453"/>
            <a:ext cx="330434" cy="316687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858" name="Google Shape;858;p53"/>
          <p:cNvSpPr/>
          <p:nvPr/>
        </p:nvSpPr>
        <p:spPr>
          <a:xfrm>
            <a:off x="5131538" y="2004156"/>
            <a:ext cx="300263" cy="340186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Company Profile by Slidesgo">
  <a:themeElements>
    <a:clrScheme name="Simple Light">
      <a:dk1>
        <a:srgbClr val="10092D"/>
      </a:dk1>
      <a:lt1>
        <a:srgbClr val="0084FF"/>
      </a:lt1>
      <a:dk2>
        <a:srgbClr val="00FFD5"/>
      </a:dk2>
      <a:lt2>
        <a:srgbClr val="FAFAFA"/>
      </a:lt2>
      <a:accent1>
        <a:srgbClr val="FAFAFA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590</Words>
  <Application>Microsoft Macintosh PowerPoint</Application>
  <PresentationFormat>Presentazione su schermo (16:9)</PresentationFormat>
  <Paragraphs>153</Paragraphs>
  <Slides>16</Slides>
  <Notes>16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16</vt:i4>
      </vt:variant>
    </vt:vector>
  </HeadingPairs>
  <TitlesOfParts>
    <vt:vector size="24" baseType="lpstr">
      <vt:lpstr>Bebas Neue</vt:lpstr>
      <vt:lpstr>Spartan Medium</vt:lpstr>
      <vt:lpstr>DM Sans</vt:lpstr>
      <vt:lpstr>Righteous</vt:lpstr>
      <vt:lpstr>Arial</vt:lpstr>
      <vt:lpstr>Red Hat Text</vt:lpstr>
      <vt:lpstr>Spartan</vt:lpstr>
      <vt:lpstr>Data Science Company Profile by Slidesgo</vt:lpstr>
      <vt:lpstr>TIKITAKA GAME Andrea Zambetti Mattia Visini</vt:lpstr>
      <vt:lpstr>INTRODUZIONE AL GIOCO</vt:lpstr>
      <vt:lpstr>03.</vt:lpstr>
      <vt:lpstr>OUR PHILOSOPHY</vt:lpstr>
      <vt:lpstr>OUR SERVICES</vt:lpstr>
      <vt:lpstr>TikiTaka</vt:lpstr>
      <vt:lpstr>AWESOME WORDS</vt:lpstr>
      <vt:lpstr>CUSTOMER TESTIMONIALS</vt:lpstr>
      <vt:lpstr>Loyalty</vt:lpstr>
      <vt:lpstr>CUSTOMER PROFILE</vt:lpstr>
      <vt:lpstr>OUR GROWTH</vt:lpstr>
      <vt:lpstr>OUR NUMBERS</vt:lpstr>
      <vt:lpstr>MULTIMEDIA</vt:lpstr>
      <vt:lpstr>FUTURE PROJECTS</vt:lpstr>
      <vt:lpstr>Mercury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TIKITAKA GAME Andrea Zambetti Mattia Visini</dc:title>
  <cp:lastModifiedBy>mattia visini</cp:lastModifiedBy>
  <cp:revision>2</cp:revision>
  <dcterms:modified xsi:type="dcterms:W3CDTF">2022-03-15T20:21:43Z</dcterms:modified>
</cp:coreProperties>
</file>